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6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dPt>
            <c:idx val="0"/>
            <c:bubble3D val="0"/>
            <c:spPr>
              <a:solidFill>
                <a:srgbClr val="00B050"/>
              </a:solidFill>
              <a:ln w="25400">
                <a:solidFill>
                  <a:srgbClr val="FFC000"/>
                </a:solidFill>
              </a:ln>
              <a:effectLst/>
              <a:sp3d contourW="25400">
                <a:contourClr>
                  <a:srgbClr val="FFC000"/>
                </a:contourClr>
              </a:sp3d>
            </c:spPr>
          </c:dPt>
          <c:dPt>
            <c:idx val="1"/>
            <c:bubble3D val="0"/>
            <c:spPr>
              <a:solidFill>
                <a:srgbClr val="FF0000"/>
              </a:solidFill>
              <a:ln w="25400">
                <a:solidFill>
                  <a:srgbClr val="FFC000"/>
                </a:solidFill>
              </a:ln>
              <a:effectLst/>
              <a:sp3d contourW="25400">
                <a:contourClr>
                  <a:srgbClr val="FFC000"/>
                </a:contourClr>
              </a:sp3d>
            </c:spPr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0.18</c:v>
                </c:pt>
                <c:pt idx="1">
                  <c:v>0.82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rgbClr val="FFC000"/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B564C8-B017-46EE-9E0B-A82B03512E26}" type="doc">
      <dgm:prSet loTypeId="urn:microsoft.com/office/officeart/2008/layout/SquareAccentLis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3DC84B3D-DF77-47D1-858A-08DCE7C58E13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Нужен/использую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8C494B66-BDAF-475F-8EE1-3554267FF497}" type="parTrans" cxnId="{2CBF2478-D79A-4480-913E-3B138B988911}">
      <dgm:prSet/>
      <dgm:spPr/>
      <dgm:t>
        <a:bodyPr/>
        <a:lstStyle/>
        <a:p>
          <a:endParaRPr lang="ru-RU"/>
        </a:p>
      </dgm:t>
    </dgm:pt>
    <dgm:pt modelId="{5B651BD5-BFDD-4636-A6D2-4ABA16BC1A8C}" type="sibTrans" cxnId="{2CBF2478-D79A-4480-913E-3B138B988911}">
      <dgm:prSet/>
      <dgm:spPr/>
      <dgm:t>
        <a:bodyPr/>
        <a:lstStyle/>
        <a:p>
          <a:endParaRPr lang="ru-RU"/>
        </a:p>
      </dgm:t>
    </dgm:pt>
    <dgm:pt modelId="{8C55F423-4773-490C-8399-F81F687D6636}">
      <dgm:prSet phldrT="[Текст]" custT="1"/>
      <dgm:spPr/>
      <dgm:t>
        <a:bodyPr/>
        <a:lstStyle/>
        <a:p>
          <a:r>
            <a:rPr lang="ru-RU" sz="2800" dirty="0" smtClean="0">
              <a:latin typeface="Bahnschrift SemiBold Condensed" panose="020B0502040204020203" pitchFamily="34" charset="0"/>
            </a:rPr>
            <a:t>Закрепляет содержание</a:t>
          </a:r>
          <a:endParaRPr lang="ru-RU" sz="2800" dirty="0">
            <a:latin typeface="Bahnschrift SemiBold Condensed" panose="020B0502040204020203" pitchFamily="34" charset="0"/>
          </a:endParaRPr>
        </a:p>
      </dgm:t>
    </dgm:pt>
    <dgm:pt modelId="{5A7B9FA8-E3F0-4D5B-8EB0-1A51DDAF66E1}" type="parTrans" cxnId="{8534A62C-DA09-4414-B4B0-B756D0A6B511}">
      <dgm:prSet/>
      <dgm:spPr/>
      <dgm:t>
        <a:bodyPr/>
        <a:lstStyle/>
        <a:p>
          <a:endParaRPr lang="ru-RU"/>
        </a:p>
      </dgm:t>
    </dgm:pt>
    <dgm:pt modelId="{03423D61-3D95-41A5-9357-6BE6135E5B73}" type="sibTrans" cxnId="{8534A62C-DA09-4414-B4B0-B756D0A6B511}">
      <dgm:prSet/>
      <dgm:spPr/>
      <dgm:t>
        <a:bodyPr/>
        <a:lstStyle/>
        <a:p>
          <a:endParaRPr lang="ru-RU"/>
        </a:p>
      </dgm:t>
    </dgm:pt>
    <dgm:pt modelId="{7C8BCB20-5DE9-4BA4-918E-2C9869EFF7B3}">
      <dgm:prSet phldrT="[Текст]" custT="1"/>
      <dgm:spPr/>
      <dgm:t>
        <a:bodyPr/>
        <a:lstStyle/>
        <a:p>
          <a:r>
            <a:rPr lang="ru-RU" sz="2800" dirty="0" smtClean="0">
              <a:latin typeface="Bahnschrift SemiBold Condensed" panose="020B0502040204020203" pitchFamily="34" charset="0"/>
            </a:rPr>
            <a:t>Сообщает </a:t>
          </a:r>
          <a:r>
            <a:rPr lang="ru-RU" sz="3200" dirty="0" smtClean="0">
              <a:latin typeface="Bahnschrift SemiBold Condensed" panose="020B0502040204020203" pitchFamily="34" charset="0"/>
            </a:rPr>
            <a:t>информацию</a:t>
          </a:r>
          <a:endParaRPr lang="ru-RU" sz="2800" dirty="0">
            <a:latin typeface="Bahnschrift SemiBold Condensed" panose="020B0502040204020203" pitchFamily="34" charset="0"/>
          </a:endParaRPr>
        </a:p>
      </dgm:t>
    </dgm:pt>
    <dgm:pt modelId="{CA341210-3FDC-480F-9CF1-19391B1C0193}" type="parTrans" cxnId="{75FB4500-4FFE-4064-9FF0-DE0592645379}">
      <dgm:prSet/>
      <dgm:spPr/>
      <dgm:t>
        <a:bodyPr/>
        <a:lstStyle/>
        <a:p>
          <a:endParaRPr lang="ru-RU"/>
        </a:p>
      </dgm:t>
    </dgm:pt>
    <dgm:pt modelId="{66329ADD-69DA-4D96-BC40-D6CCF535CE68}" type="sibTrans" cxnId="{75FB4500-4FFE-4064-9FF0-DE0592645379}">
      <dgm:prSet/>
      <dgm:spPr/>
      <dgm:t>
        <a:bodyPr/>
        <a:lstStyle/>
        <a:p>
          <a:endParaRPr lang="ru-RU"/>
        </a:p>
      </dgm:t>
    </dgm:pt>
    <dgm:pt modelId="{60FC0E7E-0141-4A81-A7B3-ED87E3ED19A9}">
      <dgm:prSet phldrT="[Текст]" custT="1"/>
      <dgm:spPr/>
      <dgm:t>
        <a:bodyPr/>
        <a:lstStyle/>
        <a:p>
          <a:r>
            <a:rPr lang="ru-RU" sz="2400" dirty="0" smtClean="0">
              <a:latin typeface="Bahnschrift SemiBold Condensed" panose="020B0502040204020203" pitchFamily="34" charset="0"/>
            </a:rPr>
            <a:t>Предлагает задания для организации деятельности</a:t>
          </a:r>
          <a:endParaRPr lang="ru-RU" sz="2400" dirty="0">
            <a:latin typeface="Bahnschrift SemiBold Condensed" panose="020B0502040204020203" pitchFamily="34" charset="0"/>
          </a:endParaRPr>
        </a:p>
      </dgm:t>
    </dgm:pt>
    <dgm:pt modelId="{E273ED5E-78F3-4541-87E0-B4C75CFB489D}" type="parTrans" cxnId="{385E345F-05C0-4115-9AE9-09034FDA6C9F}">
      <dgm:prSet/>
      <dgm:spPr/>
      <dgm:t>
        <a:bodyPr/>
        <a:lstStyle/>
        <a:p>
          <a:endParaRPr lang="ru-RU"/>
        </a:p>
      </dgm:t>
    </dgm:pt>
    <dgm:pt modelId="{D9AA03B2-2782-49AA-BC53-4C128B267FA0}" type="sibTrans" cxnId="{385E345F-05C0-4115-9AE9-09034FDA6C9F}">
      <dgm:prSet/>
      <dgm:spPr/>
      <dgm:t>
        <a:bodyPr/>
        <a:lstStyle/>
        <a:p>
          <a:endParaRPr lang="ru-RU"/>
        </a:p>
      </dgm:t>
    </dgm:pt>
    <dgm:pt modelId="{1620E375-88AA-4E59-8857-8D1A6D9D111C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нет/не</a:t>
          </a:r>
          <a:r>
            <a:rPr lang="ru-RU" dirty="0" smtClean="0"/>
            <a:t> </a:t>
          </a:r>
          <a:r>
            <a:rPr lang="ru-RU" dirty="0" smtClean="0">
              <a:latin typeface="Bahnschrift SemiBold Condensed" panose="020B0502040204020203" pitchFamily="34" charset="0"/>
            </a:rPr>
            <a:t>использую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C1502C85-3AA7-41F4-B4A2-E08F3E8460B2}" type="parTrans" cxnId="{C4DE2AEE-C7AE-4BCC-80E6-4A05BB408AC8}">
      <dgm:prSet/>
      <dgm:spPr/>
      <dgm:t>
        <a:bodyPr/>
        <a:lstStyle/>
        <a:p>
          <a:endParaRPr lang="ru-RU"/>
        </a:p>
      </dgm:t>
    </dgm:pt>
    <dgm:pt modelId="{61C8506E-BF7E-49BF-8F20-D020B5EF94CD}" type="sibTrans" cxnId="{C4DE2AEE-C7AE-4BCC-80E6-4A05BB408AC8}">
      <dgm:prSet/>
      <dgm:spPr/>
      <dgm:t>
        <a:bodyPr/>
        <a:lstStyle/>
        <a:p>
          <a:endParaRPr lang="ru-RU"/>
        </a:p>
      </dgm:t>
    </dgm:pt>
    <dgm:pt modelId="{8972E9F1-1A0F-413A-9D04-C8E4C10B00C5}">
      <dgm:prSet phldrT="[Текст]" custT="1"/>
      <dgm:spPr/>
      <dgm:t>
        <a:bodyPr/>
        <a:lstStyle/>
        <a:p>
          <a:r>
            <a:rPr lang="ru-RU" sz="2400" dirty="0" smtClean="0">
              <a:latin typeface="Bahnschrift SemiBold Condensed" panose="020B0502040204020203" pitchFamily="34" charset="0"/>
            </a:rPr>
            <a:t>Информации много без учебника</a:t>
          </a:r>
          <a:endParaRPr lang="ru-RU" sz="2400" dirty="0">
            <a:latin typeface="Bahnschrift SemiBold Condensed" panose="020B0502040204020203" pitchFamily="34" charset="0"/>
          </a:endParaRPr>
        </a:p>
      </dgm:t>
    </dgm:pt>
    <dgm:pt modelId="{1A6CFE68-B5D0-49A7-ACBE-4AF4CA69E63B}" type="parTrans" cxnId="{6BEA00C0-E492-43DC-81A3-6A600A45DA77}">
      <dgm:prSet/>
      <dgm:spPr/>
      <dgm:t>
        <a:bodyPr/>
        <a:lstStyle/>
        <a:p>
          <a:endParaRPr lang="ru-RU"/>
        </a:p>
      </dgm:t>
    </dgm:pt>
    <dgm:pt modelId="{84DC1109-9D0E-44BB-BC8F-4948D6D9D58C}" type="sibTrans" cxnId="{6BEA00C0-E492-43DC-81A3-6A600A45DA77}">
      <dgm:prSet/>
      <dgm:spPr/>
      <dgm:t>
        <a:bodyPr/>
        <a:lstStyle/>
        <a:p>
          <a:endParaRPr lang="ru-RU"/>
        </a:p>
      </dgm:t>
    </dgm:pt>
    <dgm:pt modelId="{FD8A0BD4-B8FF-4BAD-AF8D-16160A810BAA}">
      <dgm:prSet phldrT="[Текст]" custT="1"/>
      <dgm:spPr/>
      <dgm:t>
        <a:bodyPr/>
        <a:lstStyle/>
        <a:p>
          <a:r>
            <a:rPr lang="ru-RU" sz="2400" dirty="0" smtClean="0">
              <a:latin typeface="Bahnschrift SemiBold Condensed" panose="020B0502040204020203" pitchFamily="34" charset="0"/>
            </a:rPr>
            <a:t>Учитель самостоятельно отбирает содержание</a:t>
          </a:r>
          <a:endParaRPr lang="ru-RU" sz="2400" dirty="0">
            <a:latin typeface="Bahnschrift SemiBold Condensed" panose="020B0502040204020203" pitchFamily="34" charset="0"/>
          </a:endParaRPr>
        </a:p>
      </dgm:t>
    </dgm:pt>
    <dgm:pt modelId="{828F0CD7-E736-45A3-AE52-46975FFFEF17}" type="parTrans" cxnId="{5CC1F20F-61EC-4163-A3E8-83A2359815AD}">
      <dgm:prSet/>
      <dgm:spPr/>
      <dgm:t>
        <a:bodyPr/>
        <a:lstStyle/>
        <a:p>
          <a:endParaRPr lang="ru-RU"/>
        </a:p>
      </dgm:t>
    </dgm:pt>
    <dgm:pt modelId="{9D10346B-AC48-4F9A-B264-440A56DD297F}" type="sibTrans" cxnId="{5CC1F20F-61EC-4163-A3E8-83A2359815AD}">
      <dgm:prSet/>
      <dgm:spPr/>
      <dgm:t>
        <a:bodyPr/>
        <a:lstStyle/>
        <a:p>
          <a:endParaRPr lang="ru-RU"/>
        </a:p>
      </dgm:t>
    </dgm:pt>
    <dgm:pt modelId="{9CF103E2-D0BE-44CC-A2F8-17AAD014DFB3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ВСЕ учебники устаревают 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4063546C-84E7-40A2-885C-725B575FC540}" type="parTrans" cxnId="{A92FA1FC-EEAD-4F94-8BBB-65D9F7DBC3FD}">
      <dgm:prSet/>
      <dgm:spPr/>
      <dgm:t>
        <a:bodyPr/>
        <a:lstStyle/>
        <a:p>
          <a:endParaRPr lang="ru-RU"/>
        </a:p>
      </dgm:t>
    </dgm:pt>
    <dgm:pt modelId="{769A5DD5-76DD-4067-A64A-AF1357CADCDC}" type="sibTrans" cxnId="{A92FA1FC-EEAD-4F94-8BBB-65D9F7DBC3FD}">
      <dgm:prSet/>
      <dgm:spPr/>
      <dgm:t>
        <a:bodyPr/>
        <a:lstStyle/>
        <a:p>
          <a:endParaRPr lang="ru-RU"/>
        </a:p>
      </dgm:t>
    </dgm:pt>
    <dgm:pt modelId="{866AB9FF-32B8-40D8-8CAE-C026F1184603}" type="pres">
      <dgm:prSet presAssocID="{19B564C8-B017-46EE-9E0B-A82B03512E26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F28945D-CEEB-42BA-9F7E-2B85CE76AA79}" type="pres">
      <dgm:prSet presAssocID="{3DC84B3D-DF77-47D1-858A-08DCE7C58E13}" presName="root" presStyleCnt="0">
        <dgm:presLayoutVars>
          <dgm:chMax/>
          <dgm:chPref/>
        </dgm:presLayoutVars>
      </dgm:prSet>
      <dgm:spPr/>
    </dgm:pt>
    <dgm:pt modelId="{8714D32B-84C7-4F35-8C2A-AD76A04152EA}" type="pres">
      <dgm:prSet presAssocID="{3DC84B3D-DF77-47D1-858A-08DCE7C58E13}" presName="rootComposite" presStyleCnt="0">
        <dgm:presLayoutVars/>
      </dgm:prSet>
      <dgm:spPr/>
    </dgm:pt>
    <dgm:pt modelId="{08765F6E-CDF9-429D-A044-6F682CDF6E90}" type="pres">
      <dgm:prSet presAssocID="{3DC84B3D-DF77-47D1-858A-08DCE7C58E13}" presName="ParentAccent" presStyleLbl="alignNode1" presStyleIdx="0" presStyleCnt="2"/>
      <dgm:spPr>
        <a:solidFill>
          <a:srgbClr val="00B0F0"/>
        </a:solidFill>
      </dgm:spPr>
    </dgm:pt>
    <dgm:pt modelId="{C57AF804-4E66-4E86-9875-527BE07DB746}" type="pres">
      <dgm:prSet presAssocID="{3DC84B3D-DF77-47D1-858A-08DCE7C58E13}" presName="ParentSmallAccent" presStyleLbl="fgAcc1" presStyleIdx="0" presStyleCnt="2"/>
      <dgm:spPr/>
    </dgm:pt>
    <dgm:pt modelId="{35EC1023-F21A-4405-8E10-E82D56FECF5F}" type="pres">
      <dgm:prSet presAssocID="{3DC84B3D-DF77-47D1-858A-08DCE7C58E13}" presName="Parent" presStyleLbl="revTx" presStyleIdx="0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27A6E5-E8DE-4ACD-80C1-184ACCA4C58C}" type="pres">
      <dgm:prSet presAssocID="{3DC84B3D-DF77-47D1-858A-08DCE7C58E13}" presName="childShape" presStyleCnt="0">
        <dgm:presLayoutVars>
          <dgm:chMax val="0"/>
          <dgm:chPref val="0"/>
        </dgm:presLayoutVars>
      </dgm:prSet>
      <dgm:spPr/>
    </dgm:pt>
    <dgm:pt modelId="{63BD9434-587E-49B4-B48B-67DE5BF4F02A}" type="pres">
      <dgm:prSet presAssocID="{8C55F423-4773-490C-8399-F81F687D6636}" presName="childComposite" presStyleCnt="0">
        <dgm:presLayoutVars>
          <dgm:chMax val="0"/>
          <dgm:chPref val="0"/>
        </dgm:presLayoutVars>
      </dgm:prSet>
      <dgm:spPr/>
    </dgm:pt>
    <dgm:pt modelId="{9824C6CC-2C7E-4113-BBDB-A38E94F9DB6D}" type="pres">
      <dgm:prSet presAssocID="{8C55F423-4773-490C-8399-F81F687D6636}" presName="ChildAccent" presStyleLbl="solidFgAcc1" presStyleIdx="0" presStyleCnt="6"/>
      <dgm:spPr/>
    </dgm:pt>
    <dgm:pt modelId="{440BD911-AEE9-4B30-96AB-B878F1F25278}" type="pres">
      <dgm:prSet presAssocID="{8C55F423-4773-490C-8399-F81F687D6636}" presName="Child" presStyleLbl="revTx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7CEB68-D747-4846-94C2-E0D7F6590E2E}" type="pres">
      <dgm:prSet presAssocID="{7C8BCB20-5DE9-4BA4-918E-2C9869EFF7B3}" presName="childComposite" presStyleCnt="0">
        <dgm:presLayoutVars>
          <dgm:chMax val="0"/>
          <dgm:chPref val="0"/>
        </dgm:presLayoutVars>
      </dgm:prSet>
      <dgm:spPr/>
    </dgm:pt>
    <dgm:pt modelId="{F5D9B2F8-BF5B-4329-8B32-58026CDB19D7}" type="pres">
      <dgm:prSet presAssocID="{7C8BCB20-5DE9-4BA4-918E-2C9869EFF7B3}" presName="ChildAccent" presStyleLbl="solidFgAcc1" presStyleIdx="1" presStyleCnt="6"/>
      <dgm:spPr/>
    </dgm:pt>
    <dgm:pt modelId="{2CE87C10-D1D0-4D13-A293-91027D40AA31}" type="pres">
      <dgm:prSet presAssocID="{7C8BCB20-5DE9-4BA4-918E-2C9869EFF7B3}" presName="Child" presStyleLbl="revTx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1EF2AD-F4B7-4CAE-9CC0-DB2FA39B9DE8}" type="pres">
      <dgm:prSet presAssocID="{60FC0E7E-0141-4A81-A7B3-ED87E3ED19A9}" presName="childComposite" presStyleCnt="0">
        <dgm:presLayoutVars>
          <dgm:chMax val="0"/>
          <dgm:chPref val="0"/>
        </dgm:presLayoutVars>
      </dgm:prSet>
      <dgm:spPr/>
    </dgm:pt>
    <dgm:pt modelId="{DC82C5BC-4242-4A74-9364-4FF2F7EA44F0}" type="pres">
      <dgm:prSet presAssocID="{60FC0E7E-0141-4A81-A7B3-ED87E3ED19A9}" presName="ChildAccent" presStyleLbl="solidFgAcc1" presStyleIdx="2" presStyleCnt="6"/>
      <dgm:spPr/>
    </dgm:pt>
    <dgm:pt modelId="{8B7F1F05-7E5E-4914-941B-BE410366FA4C}" type="pres">
      <dgm:prSet presAssocID="{60FC0E7E-0141-4A81-A7B3-ED87E3ED19A9}" presName="Child" presStyleLbl="revTx" presStyleIdx="3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C0EB4E-FDD0-45BC-A510-023383173135}" type="pres">
      <dgm:prSet presAssocID="{1620E375-88AA-4E59-8857-8D1A6D9D111C}" presName="root" presStyleCnt="0">
        <dgm:presLayoutVars>
          <dgm:chMax/>
          <dgm:chPref/>
        </dgm:presLayoutVars>
      </dgm:prSet>
      <dgm:spPr/>
    </dgm:pt>
    <dgm:pt modelId="{ADD74B4E-25E4-4F4F-8627-FA0392F082C7}" type="pres">
      <dgm:prSet presAssocID="{1620E375-88AA-4E59-8857-8D1A6D9D111C}" presName="rootComposite" presStyleCnt="0">
        <dgm:presLayoutVars/>
      </dgm:prSet>
      <dgm:spPr/>
    </dgm:pt>
    <dgm:pt modelId="{3BDC4161-715B-4CDD-A7EE-1D92F3C71A90}" type="pres">
      <dgm:prSet presAssocID="{1620E375-88AA-4E59-8857-8D1A6D9D111C}" presName="ParentAccent" presStyleLbl="alignNode1" presStyleIdx="1" presStyleCnt="2"/>
      <dgm:spPr>
        <a:solidFill>
          <a:schemeClr val="accent2">
            <a:lumMod val="75000"/>
          </a:schemeClr>
        </a:solidFill>
      </dgm:spPr>
    </dgm:pt>
    <dgm:pt modelId="{3EBF6603-B55B-497D-A18C-6305D71CDC0E}" type="pres">
      <dgm:prSet presAssocID="{1620E375-88AA-4E59-8857-8D1A6D9D111C}" presName="ParentSmallAccent" presStyleLbl="fgAcc1" presStyleIdx="1" presStyleCnt="2"/>
      <dgm:spPr/>
    </dgm:pt>
    <dgm:pt modelId="{C3B24CE7-5B73-468A-8E13-72F806DA3F36}" type="pres">
      <dgm:prSet presAssocID="{1620E375-88AA-4E59-8857-8D1A6D9D111C}" presName="Parent" presStyleLbl="revTx" presStyleIdx="4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C4134E-D54A-4C0A-9422-4D9BA1BD43DC}" type="pres">
      <dgm:prSet presAssocID="{1620E375-88AA-4E59-8857-8D1A6D9D111C}" presName="childShape" presStyleCnt="0">
        <dgm:presLayoutVars>
          <dgm:chMax val="0"/>
          <dgm:chPref val="0"/>
        </dgm:presLayoutVars>
      </dgm:prSet>
      <dgm:spPr/>
    </dgm:pt>
    <dgm:pt modelId="{A7DAFFEB-EAF1-4610-BB3F-27488024640B}" type="pres">
      <dgm:prSet presAssocID="{8972E9F1-1A0F-413A-9D04-C8E4C10B00C5}" presName="childComposite" presStyleCnt="0">
        <dgm:presLayoutVars>
          <dgm:chMax val="0"/>
          <dgm:chPref val="0"/>
        </dgm:presLayoutVars>
      </dgm:prSet>
      <dgm:spPr/>
    </dgm:pt>
    <dgm:pt modelId="{1AECC687-BBE7-4774-9F39-D97C295FA242}" type="pres">
      <dgm:prSet presAssocID="{8972E9F1-1A0F-413A-9D04-C8E4C10B00C5}" presName="ChildAccent" presStyleLbl="solidFgAcc1" presStyleIdx="3" presStyleCnt="6"/>
      <dgm:spPr/>
    </dgm:pt>
    <dgm:pt modelId="{EFD03DD9-3A56-4F27-9CC4-BAD6274F780C}" type="pres">
      <dgm:prSet presAssocID="{8972E9F1-1A0F-413A-9D04-C8E4C10B00C5}" presName="Child" presStyleLbl="revTx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4C19E1-C7B2-4998-B47A-B33D8326FAF5}" type="pres">
      <dgm:prSet presAssocID="{FD8A0BD4-B8FF-4BAD-AF8D-16160A810BAA}" presName="childComposite" presStyleCnt="0">
        <dgm:presLayoutVars>
          <dgm:chMax val="0"/>
          <dgm:chPref val="0"/>
        </dgm:presLayoutVars>
      </dgm:prSet>
      <dgm:spPr/>
    </dgm:pt>
    <dgm:pt modelId="{121ADC22-5C62-46CA-8A05-26B4F3137AAF}" type="pres">
      <dgm:prSet presAssocID="{FD8A0BD4-B8FF-4BAD-AF8D-16160A810BAA}" presName="ChildAccent" presStyleLbl="solidFgAcc1" presStyleIdx="4" presStyleCnt="6"/>
      <dgm:spPr/>
    </dgm:pt>
    <dgm:pt modelId="{6F50EEE2-18C9-4B57-BFAA-8DC9B17732AF}" type="pres">
      <dgm:prSet presAssocID="{FD8A0BD4-B8FF-4BAD-AF8D-16160A810BAA}" presName="Child" presStyleLbl="revTx" presStyleIdx="6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E6224A-AE06-43B8-A6AF-397038F1D8F6}" type="pres">
      <dgm:prSet presAssocID="{9CF103E2-D0BE-44CC-A2F8-17AAD014DFB3}" presName="childComposite" presStyleCnt="0">
        <dgm:presLayoutVars>
          <dgm:chMax val="0"/>
          <dgm:chPref val="0"/>
        </dgm:presLayoutVars>
      </dgm:prSet>
      <dgm:spPr/>
    </dgm:pt>
    <dgm:pt modelId="{D4CF523A-C464-4DD1-ABFA-91E79DCFBC04}" type="pres">
      <dgm:prSet presAssocID="{9CF103E2-D0BE-44CC-A2F8-17AAD014DFB3}" presName="ChildAccent" presStyleLbl="solidFgAcc1" presStyleIdx="5" presStyleCnt="6"/>
      <dgm:spPr/>
    </dgm:pt>
    <dgm:pt modelId="{01A0C2D0-8763-4A0E-9811-BB6CFDBB4EBA}" type="pres">
      <dgm:prSet presAssocID="{9CF103E2-D0BE-44CC-A2F8-17AAD014DFB3}" presName="Child" presStyleLbl="revTx" presStyleIdx="7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C1F20F-61EC-4163-A3E8-83A2359815AD}" srcId="{1620E375-88AA-4E59-8857-8D1A6D9D111C}" destId="{FD8A0BD4-B8FF-4BAD-AF8D-16160A810BAA}" srcOrd="1" destOrd="0" parTransId="{828F0CD7-E736-45A3-AE52-46975FFFEF17}" sibTransId="{9D10346B-AC48-4F9A-B264-440A56DD297F}"/>
    <dgm:cxn modelId="{E8B4A94C-D827-403F-8DCD-55374BC4C5FB}" type="presOf" srcId="{8C55F423-4773-490C-8399-F81F687D6636}" destId="{440BD911-AEE9-4B30-96AB-B878F1F25278}" srcOrd="0" destOrd="0" presId="urn:microsoft.com/office/officeart/2008/layout/SquareAccentList"/>
    <dgm:cxn modelId="{92EC7205-BBDF-4DE1-BF66-8402D486FE05}" type="presOf" srcId="{3DC84B3D-DF77-47D1-858A-08DCE7C58E13}" destId="{35EC1023-F21A-4405-8E10-E82D56FECF5F}" srcOrd="0" destOrd="0" presId="urn:microsoft.com/office/officeart/2008/layout/SquareAccentList"/>
    <dgm:cxn modelId="{55504E8D-C2FF-4BD5-915D-3A5BF6801BA1}" type="presOf" srcId="{FD8A0BD4-B8FF-4BAD-AF8D-16160A810BAA}" destId="{6F50EEE2-18C9-4B57-BFAA-8DC9B17732AF}" srcOrd="0" destOrd="0" presId="urn:microsoft.com/office/officeart/2008/layout/SquareAccentList"/>
    <dgm:cxn modelId="{2CBF2478-D79A-4480-913E-3B138B988911}" srcId="{19B564C8-B017-46EE-9E0B-A82B03512E26}" destId="{3DC84B3D-DF77-47D1-858A-08DCE7C58E13}" srcOrd="0" destOrd="0" parTransId="{8C494B66-BDAF-475F-8EE1-3554267FF497}" sibTransId="{5B651BD5-BFDD-4636-A6D2-4ABA16BC1A8C}"/>
    <dgm:cxn modelId="{6AB32E4B-9F58-4136-BA46-8F0704DAD134}" type="presOf" srcId="{60FC0E7E-0141-4A81-A7B3-ED87E3ED19A9}" destId="{8B7F1F05-7E5E-4914-941B-BE410366FA4C}" srcOrd="0" destOrd="0" presId="urn:microsoft.com/office/officeart/2008/layout/SquareAccentList"/>
    <dgm:cxn modelId="{CC0D2EEB-86D3-4E5B-89F1-4254DE77B1B7}" type="presOf" srcId="{8972E9F1-1A0F-413A-9D04-C8E4C10B00C5}" destId="{EFD03DD9-3A56-4F27-9CC4-BAD6274F780C}" srcOrd="0" destOrd="0" presId="urn:microsoft.com/office/officeart/2008/layout/SquareAccentList"/>
    <dgm:cxn modelId="{385E345F-05C0-4115-9AE9-09034FDA6C9F}" srcId="{3DC84B3D-DF77-47D1-858A-08DCE7C58E13}" destId="{60FC0E7E-0141-4A81-A7B3-ED87E3ED19A9}" srcOrd="2" destOrd="0" parTransId="{E273ED5E-78F3-4541-87E0-B4C75CFB489D}" sibTransId="{D9AA03B2-2782-49AA-BC53-4C128B267FA0}"/>
    <dgm:cxn modelId="{4DD54BD5-6E6A-4A80-883C-B6CC58F5196F}" type="presOf" srcId="{1620E375-88AA-4E59-8857-8D1A6D9D111C}" destId="{C3B24CE7-5B73-468A-8E13-72F806DA3F36}" srcOrd="0" destOrd="0" presId="urn:microsoft.com/office/officeart/2008/layout/SquareAccentList"/>
    <dgm:cxn modelId="{8534A62C-DA09-4414-B4B0-B756D0A6B511}" srcId="{3DC84B3D-DF77-47D1-858A-08DCE7C58E13}" destId="{8C55F423-4773-490C-8399-F81F687D6636}" srcOrd="0" destOrd="0" parTransId="{5A7B9FA8-E3F0-4D5B-8EB0-1A51DDAF66E1}" sibTransId="{03423D61-3D95-41A5-9357-6BE6135E5B73}"/>
    <dgm:cxn modelId="{2664EDBF-7B6F-40A5-BB88-5BF4FA525FC0}" type="presOf" srcId="{7C8BCB20-5DE9-4BA4-918E-2C9869EFF7B3}" destId="{2CE87C10-D1D0-4D13-A293-91027D40AA31}" srcOrd="0" destOrd="0" presId="urn:microsoft.com/office/officeart/2008/layout/SquareAccentList"/>
    <dgm:cxn modelId="{A92FA1FC-EEAD-4F94-8BBB-65D9F7DBC3FD}" srcId="{1620E375-88AA-4E59-8857-8D1A6D9D111C}" destId="{9CF103E2-D0BE-44CC-A2F8-17AAD014DFB3}" srcOrd="2" destOrd="0" parTransId="{4063546C-84E7-40A2-885C-725B575FC540}" sibTransId="{769A5DD5-76DD-4067-A64A-AF1357CADCDC}"/>
    <dgm:cxn modelId="{3D8435D0-6734-4396-AF67-1C212793DE61}" type="presOf" srcId="{19B564C8-B017-46EE-9E0B-A82B03512E26}" destId="{866AB9FF-32B8-40D8-8CAE-C026F1184603}" srcOrd="0" destOrd="0" presId="urn:microsoft.com/office/officeart/2008/layout/SquareAccentList"/>
    <dgm:cxn modelId="{6BEA00C0-E492-43DC-81A3-6A600A45DA77}" srcId="{1620E375-88AA-4E59-8857-8D1A6D9D111C}" destId="{8972E9F1-1A0F-413A-9D04-C8E4C10B00C5}" srcOrd="0" destOrd="0" parTransId="{1A6CFE68-B5D0-49A7-ACBE-4AF4CA69E63B}" sibTransId="{84DC1109-9D0E-44BB-BC8F-4948D6D9D58C}"/>
    <dgm:cxn modelId="{36A9483F-3D7F-4E2E-82BE-E884E370E75B}" type="presOf" srcId="{9CF103E2-D0BE-44CC-A2F8-17AAD014DFB3}" destId="{01A0C2D0-8763-4A0E-9811-BB6CFDBB4EBA}" srcOrd="0" destOrd="0" presId="urn:microsoft.com/office/officeart/2008/layout/SquareAccentList"/>
    <dgm:cxn modelId="{C4DE2AEE-C7AE-4BCC-80E6-4A05BB408AC8}" srcId="{19B564C8-B017-46EE-9E0B-A82B03512E26}" destId="{1620E375-88AA-4E59-8857-8D1A6D9D111C}" srcOrd="1" destOrd="0" parTransId="{C1502C85-3AA7-41F4-B4A2-E08F3E8460B2}" sibTransId="{61C8506E-BF7E-49BF-8F20-D020B5EF94CD}"/>
    <dgm:cxn modelId="{75FB4500-4FFE-4064-9FF0-DE0592645379}" srcId="{3DC84B3D-DF77-47D1-858A-08DCE7C58E13}" destId="{7C8BCB20-5DE9-4BA4-918E-2C9869EFF7B3}" srcOrd="1" destOrd="0" parTransId="{CA341210-3FDC-480F-9CF1-19391B1C0193}" sibTransId="{66329ADD-69DA-4D96-BC40-D6CCF535CE68}"/>
    <dgm:cxn modelId="{C3BA2574-0385-4B5C-B6BA-636156ED9FD5}" type="presParOf" srcId="{866AB9FF-32B8-40D8-8CAE-C026F1184603}" destId="{6F28945D-CEEB-42BA-9F7E-2B85CE76AA79}" srcOrd="0" destOrd="0" presId="urn:microsoft.com/office/officeart/2008/layout/SquareAccentList"/>
    <dgm:cxn modelId="{CA5CC8B2-4CAB-48A1-B915-15EB8AA52E97}" type="presParOf" srcId="{6F28945D-CEEB-42BA-9F7E-2B85CE76AA79}" destId="{8714D32B-84C7-4F35-8C2A-AD76A04152EA}" srcOrd="0" destOrd="0" presId="urn:microsoft.com/office/officeart/2008/layout/SquareAccentList"/>
    <dgm:cxn modelId="{C797DED6-50FE-40FD-8223-BBD440928EF9}" type="presParOf" srcId="{8714D32B-84C7-4F35-8C2A-AD76A04152EA}" destId="{08765F6E-CDF9-429D-A044-6F682CDF6E90}" srcOrd="0" destOrd="0" presId="urn:microsoft.com/office/officeart/2008/layout/SquareAccentList"/>
    <dgm:cxn modelId="{A003BB46-E4C6-49C0-89CB-5C70B69F1D25}" type="presParOf" srcId="{8714D32B-84C7-4F35-8C2A-AD76A04152EA}" destId="{C57AF804-4E66-4E86-9875-527BE07DB746}" srcOrd="1" destOrd="0" presId="urn:microsoft.com/office/officeart/2008/layout/SquareAccentList"/>
    <dgm:cxn modelId="{6E2BF2D2-50C9-4318-A0B4-410AED4A3BBC}" type="presParOf" srcId="{8714D32B-84C7-4F35-8C2A-AD76A04152EA}" destId="{35EC1023-F21A-4405-8E10-E82D56FECF5F}" srcOrd="2" destOrd="0" presId="urn:microsoft.com/office/officeart/2008/layout/SquareAccentList"/>
    <dgm:cxn modelId="{222AEE25-96C4-4FD0-AB9E-DCE315DC2B55}" type="presParOf" srcId="{6F28945D-CEEB-42BA-9F7E-2B85CE76AA79}" destId="{E227A6E5-E8DE-4ACD-80C1-184ACCA4C58C}" srcOrd="1" destOrd="0" presId="urn:microsoft.com/office/officeart/2008/layout/SquareAccentList"/>
    <dgm:cxn modelId="{D277BE32-4654-4FAC-951F-E1F36CD0B174}" type="presParOf" srcId="{E227A6E5-E8DE-4ACD-80C1-184ACCA4C58C}" destId="{63BD9434-587E-49B4-B48B-67DE5BF4F02A}" srcOrd="0" destOrd="0" presId="urn:microsoft.com/office/officeart/2008/layout/SquareAccentList"/>
    <dgm:cxn modelId="{E4C01B74-FB55-4141-B4E3-E5B0E7B6E8E6}" type="presParOf" srcId="{63BD9434-587E-49B4-B48B-67DE5BF4F02A}" destId="{9824C6CC-2C7E-4113-BBDB-A38E94F9DB6D}" srcOrd="0" destOrd="0" presId="urn:microsoft.com/office/officeart/2008/layout/SquareAccentList"/>
    <dgm:cxn modelId="{2C9DC319-474D-4284-9D0D-2EBF1353C86F}" type="presParOf" srcId="{63BD9434-587E-49B4-B48B-67DE5BF4F02A}" destId="{440BD911-AEE9-4B30-96AB-B878F1F25278}" srcOrd="1" destOrd="0" presId="urn:microsoft.com/office/officeart/2008/layout/SquareAccentList"/>
    <dgm:cxn modelId="{26C294A0-B4DB-423D-BC36-ADC3A8032465}" type="presParOf" srcId="{E227A6E5-E8DE-4ACD-80C1-184ACCA4C58C}" destId="{E97CEB68-D747-4846-94C2-E0D7F6590E2E}" srcOrd="1" destOrd="0" presId="urn:microsoft.com/office/officeart/2008/layout/SquareAccentList"/>
    <dgm:cxn modelId="{156EA68E-5D8F-4D49-B810-268313BD41F5}" type="presParOf" srcId="{E97CEB68-D747-4846-94C2-E0D7F6590E2E}" destId="{F5D9B2F8-BF5B-4329-8B32-58026CDB19D7}" srcOrd="0" destOrd="0" presId="urn:microsoft.com/office/officeart/2008/layout/SquareAccentList"/>
    <dgm:cxn modelId="{130DFA63-DDD9-4211-8469-48EEE04A0BD8}" type="presParOf" srcId="{E97CEB68-D747-4846-94C2-E0D7F6590E2E}" destId="{2CE87C10-D1D0-4D13-A293-91027D40AA31}" srcOrd="1" destOrd="0" presId="urn:microsoft.com/office/officeart/2008/layout/SquareAccentList"/>
    <dgm:cxn modelId="{5B460B23-D725-4A93-A541-7D17AF42338C}" type="presParOf" srcId="{E227A6E5-E8DE-4ACD-80C1-184ACCA4C58C}" destId="{4D1EF2AD-F4B7-4CAE-9CC0-DB2FA39B9DE8}" srcOrd="2" destOrd="0" presId="urn:microsoft.com/office/officeart/2008/layout/SquareAccentList"/>
    <dgm:cxn modelId="{8FC11FC3-A120-4CE5-860E-8DFCA899A8CD}" type="presParOf" srcId="{4D1EF2AD-F4B7-4CAE-9CC0-DB2FA39B9DE8}" destId="{DC82C5BC-4242-4A74-9364-4FF2F7EA44F0}" srcOrd="0" destOrd="0" presId="urn:microsoft.com/office/officeart/2008/layout/SquareAccentList"/>
    <dgm:cxn modelId="{8B604C8D-AF26-4D2C-B734-1C4F2A672A25}" type="presParOf" srcId="{4D1EF2AD-F4B7-4CAE-9CC0-DB2FA39B9DE8}" destId="{8B7F1F05-7E5E-4914-941B-BE410366FA4C}" srcOrd="1" destOrd="0" presId="urn:microsoft.com/office/officeart/2008/layout/SquareAccentList"/>
    <dgm:cxn modelId="{3288487A-691D-48B7-AF03-0993B2397E9A}" type="presParOf" srcId="{866AB9FF-32B8-40D8-8CAE-C026F1184603}" destId="{E5C0EB4E-FDD0-45BC-A510-023383173135}" srcOrd="1" destOrd="0" presId="urn:microsoft.com/office/officeart/2008/layout/SquareAccentList"/>
    <dgm:cxn modelId="{70C576DF-CA1C-4C0C-AC07-D72A62675528}" type="presParOf" srcId="{E5C0EB4E-FDD0-45BC-A510-023383173135}" destId="{ADD74B4E-25E4-4F4F-8627-FA0392F082C7}" srcOrd="0" destOrd="0" presId="urn:microsoft.com/office/officeart/2008/layout/SquareAccentList"/>
    <dgm:cxn modelId="{6C04ED51-FE66-46DA-BC3F-79B943A92470}" type="presParOf" srcId="{ADD74B4E-25E4-4F4F-8627-FA0392F082C7}" destId="{3BDC4161-715B-4CDD-A7EE-1D92F3C71A90}" srcOrd="0" destOrd="0" presId="urn:microsoft.com/office/officeart/2008/layout/SquareAccentList"/>
    <dgm:cxn modelId="{145532F7-BA4C-4D6D-B4FE-44E54F695B5B}" type="presParOf" srcId="{ADD74B4E-25E4-4F4F-8627-FA0392F082C7}" destId="{3EBF6603-B55B-497D-A18C-6305D71CDC0E}" srcOrd="1" destOrd="0" presId="urn:microsoft.com/office/officeart/2008/layout/SquareAccentList"/>
    <dgm:cxn modelId="{92CF0C9A-3128-4781-BB99-0DFC0741945A}" type="presParOf" srcId="{ADD74B4E-25E4-4F4F-8627-FA0392F082C7}" destId="{C3B24CE7-5B73-468A-8E13-72F806DA3F36}" srcOrd="2" destOrd="0" presId="urn:microsoft.com/office/officeart/2008/layout/SquareAccentList"/>
    <dgm:cxn modelId="{41B5F767-F70E-429A-9F54-6B8521A845A6}" type="presParOf" srcId="{E5C0EB4E-FDD0-45BC-A510-023383173135}" destId="{AFC4134E-D54A-4C0A-9422-4D9BA1BD43DC}" srcOrd="1" destOrd="0" presId="urn:microsoft.com/office/officeart/2008/layout/SquareAccentList"/>
    <dgm:cxn modelId="{F3CBEFAD-5418-4C7B-B682-615F77C9888D}" type="presParOf" srcId="{AFC4134E-D54A-4C0A-9422-4D9BA1BD43DC}" destId="{A7DAFFEB-EAF1-4610-BB3F-27488024640B}" srcOrd="0" destOrd="0" presId="urn:microsoft.com/office/officeart/2008/layout/SquareAccentList"/>
    <dgm:cxn modelId="{D19AC906-07FF-497C-9F49-914603FFB893}" type="presParOf" srcId="{A7DAFFEB-EAF1-4610-BB3F-27488024640B}" destId="{1AECC687-BBE7-4774-9F39-D97C295FA242}" srcOrd="0" destOrd="0" presId="urn:microsoft.com/office/officeart/2008/layout/SquareAccentList"/>
    <dgm:cxn modelId="{C93C380E-0208-4435-BE25-A0EC9A2DC1EC}" type="presParOf" srcId="{A7DAFFEB-EAF1-4610-BB3F-27488024640B}" destId="{EFD03DD9-3A56-4F27-9CC4-BAD6274F780C}" srcOrd="1" destOrd="0" presId="urn:microsoft.com/office/officeart/2008/layout/SquareAccentList"/>
    <dgm:cxn modelId="{00166C44-4738-40EC-9B13-1CB35EF25B59}" type="presParOf" srcId="{AFC4134E-D54A-4C0A-9422-4D9BA1BD43DC}" destId="{794C19E1-C7B2-4998-B47A-B33D8326FAF5}" srcOrd="1" destOrd="0" presId="urn:microsoft.com/office/officeart/2008/layout/SquareAccentList"/>
    <dgm:cxn modelId="{487E14C0-CB15-47D1-A8B1-49E784371673}" type="presParOf" srcId="{794C19E1-C7B2-4998-B47A-B33D8326FAF5}" destId="{121ADC22-5C62-46CA-8A05-26B4F3137AAF}" srcOrd="0" destOrd="0" presId="urn:microsoft.com/office/officeart/2008/layout/SquareAccentList"/>
    <dgm:cxn modelId="{D4E84D02-DA06-416B-BC88-9AFA232F0BDF}" type="presParOf" srcId="{794C19E1-C7B2-4998-B47A-B33D8326FAF5}" destId="{6F50EEE2-18C9-4B57-BFAA-8DC9B17732AF}" srcOrd="1" destOrd="0" presId="urn:microsoft.com/office/officeart/2008/layout/SquareAccentList"/>
    <dgm:cxn modelId="{46F95D1E-D95A-4D48-8C07-D5E356EC0E0C}" type="presParOf" srcId="{AFC4134E-D54A-4C0A-9422-4D9BA1BD43DC}" destId="{98E6224A-AE06-43B8-A6AF-397038F1D8F6}" srcOrd="2" destOrd="0" presId="urn:microsoft.com/office/officeart/2008/layout/SquareAccentList"/>
    <dgm:cxn modelId="{82804611-6391-4044-8BEC-0F558AED2331}" type="presParOf" srcId="{98E6224A-AE06-43B8-A6AF-397038F1D8F6}" destId="{D4CF523A-C464-4DD1-ABFA-91E79DCFBC04}" srcOrd="0" destOrd="0" presId="urn:microsoft.com/office/officeart/2008/layout/SquareAccentList"/>
    <dgm:cxn modelId="{9F7A8D9C-93CB-4E95-A639-74420021327E}" type="presParOf" srcId="{98E6224A-AE06-43B8-A6AF-397038F1D8F6}" destId="{01A0C2D0-8763-4A0E-9811-BB6CFDBB4EBA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B8AF4F-1AF3-4873-B290-5C649D42D092}" type="doc">
      <dgm:prSet loTypeId="urn:microsoft.com/office/officeart/2005/8/layout/cycle4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311352C-C15F-4A95-8A66-70AD7D7CCE55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Специальные рубрики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57396411-56F8-4CBD-8C4A-8CBB1CC97894}" type="parTrans" cxnId="{F16431A9-23EB-46EC-BE1B-F2EE538ACD6D}">
      <dgm:prSet/>
      <dgm:spPr/>
      <dgm:t>
        <a:bodyPr/>
        <a:lstStyle/>
        <a:p>
          <a:endParaRPr lang="ru-RU"/>
        </a:p>
      </dgm:t>
    </dgm:pt>
    <dgm:pt modelId="{A32655EB-68FA-4D47-9CB4-47C55C0EA0DD}" type="sibTrans" cxnId="{F16431A9-23EB-46EC-BE1B-F2EE538ACD6D}">
      <dgm:prSet/>
      <dgm:spPr/>
      <dgm:t>
        <a:bodyPr/>
        <a:lstStyle/>
        <a:p>
          <a:endParaRPr lang="ru-RU"/>
        </a:p>
      </dgm:t>
    </dgm:pt>
    <dgm:pt modelId="{6A1C4494-7616-42B8-AF44-FD6FD46E5C55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Система вопросов к параграфам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9F815F2C-40BA-448E-B698-DA936D0BE32E}" type="parTrans" cxnId="{DD5734A0-9E62-42EC-BA78-2E0DB4A5BCC6}">
      <dgm:prSet/>
      <dgm:spPr/>
      <dgm:t>
        <a:bodyPr/>
        <a:lstStyle/>
        <a:p>
          <a:endParaRPr lang="ru-RU"/>
        </a:p>
      </dgm:t>
    </dgm:pt>
    <dgm:pt modelId="{66D967AB-46AD-45FC-8473-0BC2D4376A7A}" type="sibTrans" cxnId="{DD5734A0-9E62-42EC-BA78-2E0DB4A5BCC6}">
      <dgm:prSet/>
      <dgm:spPr/>
      <dgm:t>
        <a:bodyPr/>
        <a:lstStyle/>
        <a:p>
          <a:endParaRPr lang="ru-RU"/>
        </a:p>
      </dgm:t>
    </dgm:pt>
    <dgm:pt modelId="{653AA13B-8977-45B3-B2A4-DB3BBB48FC92}">
      <dgm:prSet phldrT="[Текст]" custT="1"/>
      <dgm:spPr/>
      <dgm:t>
        <a:bodyPr/>
        <a:lstStyle/>
        <a:p>
          <a:pPr algn="just"/>
          <a:r>
            <a:rPr lang="ru-RU" sz="2000" dirty="0" smtClean="0">
              <a:latin typeface="Bahnschrift SemiBold Condensed" panose="020B0502040204020203" pitchFamily="34" charset="0"/>
            </a:rPr>
            <a:t>АКТУАЛИЗАЦИЯ </a:t>
          </a:r>
          <a:endParaRPr lang="ru-RU" sz="2000" dirty="0">
            <a:latin typeface="Bahnschrift SemiBold Condensed" panose="020B0502040204020203" pitchFamily="34" charset="0"/>
          </a:endParaRPr>
        </a:p>
      </dgm:t>
    </dgm:pt>
    <dgm:pt modelId="{19086E2C-8DA2-4712-8780-28EB2214537D}" type="parTrans" cxnId="{BB98B82C-094B-4348-BFF2-D14AA15FF6CE}">
      <dgm:prSet/>
      <dgm:spPr/>
      <dgm:t>
        <a:bodyPr/>
        <a:lstStyle/>
        <a:p>
          <a:endParaRPr lang="ru-RU"/>
        </a:p>
      </dgm:t>
    </dgm:pt>
    <dgm:pt modelId="{804FC133-1B14-4DC7-A4C1-659E0821F5CF}" type="sibTrans" cxnId="{BB98B82C-094B-4348-BFF2-D14AA15FF6CE}">
      <dgm:prSet/>
      <dgm:spPr/>
      <dgm:t>
        <a:bodyPr/>
        <a:lstStyle/>
        <a:p>
          <a:endParaRPr lang="ru-RU"/>
        </a:p>
      </dgm:t>
    </dgm:pt>
    <dgm:pt modelId="{FB3E9777-4E10-4878-9724-83782EAC99F1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Познавательные задания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2FD31341-BED5-4DCF-8613-CF2B34D11CB1}" type="parTrans" cxnId="{1780E4CB-3F39-4C11-9579-818F0858F7AC}">
      <dgm:prSet/>
      <dgm:spPr/>
      <dgm:t>
        <a:bodyPr/>
        <a:lstStyle/>
        <a:p>
          <a:endParaRPr lang="ru-RU"/>
        </a:p>
      </dgm:t>
    </dgm:pt>
    <dgm:pt modelId="{945A8E29-E90A-4539-8845-F8CB833A1C94}" type="sibTrans" cxnId="{1780E4CB-3F39-4C11-9579-818F0858F7AC}">
      <dgm:prSet/>
      <dgm:spPr/>
      <dgm:t>
        <a:bodyPr/>
        <a:lstStyle/>
        <a:p>
          <a:endParaRPr lang="ru-RU"/>
        </a:p>
      </dgm:t>
    </dgm:pt>
    <dgm:pt modelId="{3F6C7B6D-B4AC-4A62-A359-17A7B9028243}">
      <dgm:prSet phldrT="[Текст]" custT="1"/>
      <dgm:spPr/>
      <dgm:t>
        <a:bodyPr/>
        <a:lstStyle/>
        <a:p>
          <a:r>
            <a:rPr lang="ru-RU" sz="2000" dirty="0" smtClean="0">
              <a:latin typeface="Bahnschrift SemiBold Condensed" panose="020B0502040204020203" pitchFamily="34" charset="0"/>
            </a:rPr>
            <a:t>КОНТРОЛЬ, РЕФЛЕКСИЯ</a:t>
          </a:r>
          <a:endParaRPr lang="ru-RU" sz="2000" dirty="0">
            <a:latin typeface="Bahnschrift SemiBold Condensed" panose="020B0502040204020203" pitchFamily="34" charset="0"/>
          </a:endParaRPr>
        </a:p>
      </dgm:t>
    </dgm:pt>
    <dgm:pt modelId="{D243A3BA-FE1D-468F-B5AD-F68FF4EEF5CC}" type="parTrans" cxnId="{8F72ECF2-BD08-4BFA-8858-C2A9391A0003}">
      <dgm:prSet/>
      <dgm:spPr/>
      <dgm:t>
        <a:bodyPr/>
        <a:lstStyle/>
        <a:p>
          <a:endParaRPr lang="ru-RU"/>
        </a:p>
      </dgm:t>
    </dgm:pt>
    <dgm:pt modelId="{3E67B539-2911-46E5-A62A-3C34FD375C3B}" type="sibTrans" cxnId="{8F72ECF2-BD08-4BFA-8858-C2A9391A0003}">
      <dgm:prSet/>
      <dgm:spPr/>
      <dgm:t>
        <a:bodyPr/>
        <a:lstStyle/>
        <a:p>
          <a:endParaRPr lang="ru-RU"/>
        </a:p>
      </dgm:t>
    </dgm:pt>
    <dgm:pt modelId="{ED8C7248-0D81-42A2-B0DA-1D3E55723ACB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Основной текст + методический аппарат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9B203175-470F-4002-BD93-ACDA2ADB2440}" type="parTrans" cxnId="{F6634CF7-2A51-4CDD-8C90-E6E406AEAC97}">
      <dgm:prSet/>
      <dgm:spPr/>
      <dgm:t>
        <a:bodyPr/>
        <a:lstStyle/>
        <a:p>
          <a:endParaRPr lang="ru-RU"/>
        </a:p>
      </dgm:t>
    </dgm:pt>
    <dgm:pt modelId="{C901489B-8D2B-4D1E-BB5A-B055552653DB}" type="sibTrans" cxnId="{F6634CF7-2A51-4CDD-8C90-E6E406AEAC97}">
      <dgm:prSet/>
      <dgm:spPr/>
      <dgm:t>
        <a:bodyPr/>
        <a:lstStyle/>
        <a:p>
          <a:endParaRPr lang="ru-RU"/>
        </a:p>
      </dgm:t>
    </dgm:pt>
    <dgm:pt modelId="{0C5D63B0-BA14-40CD-BE31-CB0DC23A4103}">
      <dgm:prSet phldrT="[Текст]" custT="1"/>
      <dgm:spPr/>
      <dgm:t>
        <a:bodyPr/>
        <a:lstStyle/>
        <a:p>
          <a:r>
            <a:rPr lang="ru-RU" sz="2000" dirty="0" smtClean="0">
              <a:latin typeface="Bahnschrift SemiBold Condensed" panose="020B0502040204020203" pitchFamily="34" charset="0"/>
            </a:rPr>
            <a:t>ОРГАНИЗАЦИЯ ДЕЯТЕЛЬНОСТИ</a:t>
          </a:r>
          <a:endParaRPr lang="ru-RU" sz="2000" dirty="0">
            <a:latin typeface="Bahnschrift SemiBold Condensed" panose="020B0502040204020203" pitchFamily="34" charset="0"/>
          </a:endParaRPr>
        </a:p>
      </dgm:t>
    </dgm:pt>
    <dgm:pt modelId="{0F50E2C1-B6B2-4C53-86E0-3FE173EDB99B}" type="parTrans" cxnId="{783855F5-15FD-4BAE-A80E-054B3FE7C100}">
      <dgm:prSet/>
      <dgm:spPr/>
      <dgm:t>
        <a:bodyPr/>
        <a:lstStyle/>
        <a:p>
          <a:endParaRPr lang="ru-RU"/>
        </a:p>
      </dgm:t>
    </dgm:pt>
    <dgm:pt modelId="{E10DEA7D-1954-4408-9112-198DE0CCBE76}" type="sibTrans" cxnId="{783855F5-15FD-4BAE-A80E-054B3FE7C100}">
      <dgm:prSet/>
      <dgm:spPr/>
      <dgm:t>
        <a:bodyPr/>
        <a:lstStyle/>
        <a:p>
          <a:endParaRPr lang="ru-RU"/>
        </a:p>
      </dgm:t>
    </dgm:pt>
    <dgm:pt modelId="{F48B6C4F-6C8D-4FE4-B2CF-B6866BEED956}">
      <dgm:prSet phldrT="[Текст]" custT="1"/>
      <dgm:spPr/>
      <dgm:t>
        <a:bodyPr/>
        <a:lstStyle/>
        <a:p>
          <a:endParaRPr lang="ru-RU" sz="2000" dirty="0">
            <a:latin typeface="Bahnschrift SemiBold Condensed" panose="020B0502040204020203" pitchFamily="34" charset="0"/>
          </a:endParaRPr>
        </a:p>
      </dgm:t>
    </dgm:pt>
    <dgm:pt modelId="{E5357C1A-5349-4B04-A7E2-9B994EA8AB1A}" type="parTrans" cxnId="{B88EEC76-0D5B-4FBF-9358-EFE89C14CDE5}">
      <dgm:prSet/>
      <dgm:spPr/>
      <dgm:t>
        <a:bodyPr/>
        <a:lstStyle/>
        <a:p>
          <a:endParaRPr lang="ru-RU"/>
        </a:p>
      </dgm:t>
    </dgm:pt>
    <dgm:pt modelId="{0AF561B8-2AFE-4470-800B-9BEB285CC672}" type="sibTrans" cxnId="{B88EEC76-0D5B-4FBF-9358-EFE89C14CDE5}">
      <dgm:prSet/>
      <dgm:spPr/>
      <dgm:t>
        <a:bodyPr/>
        <a:lstStyle/>
        <a:p>
          <a:endParaRPr lang="ru-RU"/>
        </a:p>
      </dgm:t>
    </dgm:pt>
    <dgm:pt modelId="{37AD7C7E-BEF9-4BF3-BFFA-0148E7A27398}">
      <dgm:prSet phldrT="[Текст]" custT="1"/>
      <dgm:spPr/>
      <dgm:t>
        <a:bodyPr/>
        <a:lstStyle/>
        <a:p>
          <a:r>
            <a:rPr lang="ru-RU" sz="2000" dirty="0" smtClean="0">
              <a:latin typeface="Bahnschrift SemiBold Condensed" panose="020B0502040204020203" pitchFamily="34" charset="0"/>
            </a:rPr>
            <a:t>МОТИВАЦИЯ</a:t>
          </a:r>
          <a:endParaRPr lang="ru-RU" sz="2000" dirty="0">
            <a:latin typeface="Bahnschrift SemiBold Condensed" panose="020B0502040204020203" pitchFamily="34" charset="0"/>
          </a:endParaRPr>
        </a:p>
      </dgm:t>
    </dgm:pt>
    <dgm:pt modelId="{C0ED44CC-169F-45B5-8DFC-07C0DF6FF049}" type="parTrans" cxnId="{9183DE33-1A68-4EBE-9FC3-4ED567A77914}">
      <dgm:prSet/>
      <dgm:spPr/>
      <dgm:t>
        <a:bodyPr/>
        <a:lstStyle/>
        <a:p>
          <a:endParaRPr lang="ru-RU"/>
        </a:p>
      </dgm:t>
    </dgm:pt>
    <dgm:pt modelId="{7C64F882-E59F-4477-B693-19F17D9FA0FC}" type="sibTrans" cxnId="{9183DE33-1A68-4EBE-9FC3-4ED567A77914}">
      <dgm:prSet/>
      <dgm:spPr/>
      <dgm:t>
        <a:bodyPr/>
        <a:lstStyle/>
        <a:p>
          <a:endParaRPr lang="ru-RU"/>
        </a:p>
      </dgm:t>
    </dgm:pt>
    <dgm:pt modelId="{70919101-658F-4E6C-AFA6-AC5AFF324C9C}">
      <dgm:prSet phldrT="[Текст]" custT="1"/>
      <dgm:spPr/>
      <dgm:t>
        <a:bodyPr/>
        <a:lstStyle/>
        <a:p>
          <a:pPr algn="just"/>
          <a:endParaRPr lang="ru-RU" sz="2000" dirty="0">
            <a:latin typeface="Bahnschrift SemiBold Condensed" panose="020B0502040204020203" pitchFamily="34" charset="0"/>
          </a:endParaRPr>
        </a:p>
      </dgm:t>
    </dgm:pt>
    <dgm:pt modelId="{91CFA4FA-867A-4DDF-A2C9-5F4347ED520E}" type="parTrans" cxnId="{B20E7A30-3CD9-4C2D-A7FB-90AF2EBDFE65}">
      <dgm:prSet/>
      <dgm:spPr/>
      <dgm:t>
        <a:bodyPr/>
        <a:lstStyle/>
        <a:p>
          <a:endParaRPr lang="ru-RU"/>
        </a:p>
      </dgm:t>
    </dgm:pt>
    <dgm:pt modelId="{43DC1A0C-DA50-45EF-831B-FECFFDE7B562}" type="sibTrans" cxnId="{B20E7A30-3CD9-4C2D-A7FB-90AF2EBDFE65}">
      <dgm:prSet/>
      <dgm:spPr/>
      <dgm:t>
        <a:bodyPr/>
        <a:lstStyle/>
        <a:p>
          <a:endParaRPr lang="ru-RU"/>
        </a:p>
      </dgm:t>
    </dgm:pt>
    <dgm:pt modelId="{EC2933B8-F88E-4F6F-B616-9D80FC63F8D5}" type="pres">
      <dgm:prSet presAssocID="{14B8AF4F-1AF3-4873-B290-5C649D42D092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91C1AF2C-C9FA-4B53-8831-4ED4F8476033}" type="pres">
      <dgm:prSet presAssocID="{14B8AF4F-1AF3-4873-B290-5C649D42D092}" presName="children" presStyleCnt="0"/>
      <dgm:spPr/>
    </dgm:pt>
    <dgm:pt modelId="{6FF124C1-A88E-45D2-AF2F-1F6B259A20DD}" type="pres">
      <dgm:prSet presAssocID="{14B8AF4F-1AF3-4873-B290-5C649D42D092}" presName="child1group" presStyleCnt="0"/>
      <dgm:spPr/>
    </dgm:pt>
    <dgm:pt modelId="{B49BA4DE-912C-41B8-A2B0-6CFA9962D357}" type="pres">
      <dgm:prSet presAssocID="{14B8AF4F-1AF3-4873-B290-5C649D42D092}" presName="child1" presStyleLbl="bgAcc1" presStyleIdx="0" presStyleCnt="4" custScaleX="112767"/>
      <dgm:spPr/>
      <dgm:t>
        <a:bodyPr/>
        <a:lstStyle/>
        <a:p>
          <a:endParaRPr lang="ru-RU"/>
        </a:p>
      </dgm:t>
    </dgm:pt>
    <dgm:pt modelId="{EE96A5A9-5272-4C4A-8F08-F79573ECE881}" type="pres">
      <dgm:prSet presAssocID="{14B8AF4F-1AF3-4873-B290-5C649D42D092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4C5106-D450-4CC0-AA61-739C77F081CE}" type="pres">
      <dgm:prSet presAssocID="{14B8AF4F-1AF3-4873-B290-5C649D42D092}" presName="child2group" presStyleCnt="0"/>
      <dgm:spPr/>
    </dgm:pt>
    <dgm:pt modelId="{50B1670E-72C6-4338-B6ED-4F1C7F017AA0}" type="pres">
      <dgm:prSet presAssocID="{14B8AF4F-1AF3-4873-B290-5C649D42D092}" presName="child2" presStyleLbl="bgAcc1" presStyleIdx="1" presStyleCnt="4" custScaleX="141711"/>
      <dgm:spPr/>
    </dgm:pt>
    <dgm:pt modelId="{5BD8F8AE-4A44-4AD4-8D75-AC07B58C77BF}" type="pres">
      <dgm:prSet presAssocID="{14B8AF4F-1AF3-4873-B290-5C649D42D092}" presName="child2Text" presStyleLbl="bgAcc1" presStyleIdx="1" presStyleCnt="4">
        <dgm:presLayoutVars>
          <dgm:bulletEnabled val="1"/>
        </dgm:presLayoutVars>
      </dgm:prSet>
      <dgm:spPr/>
    </dgm:pt>
    <dgm:pt modelId="{9CD565C9-A88E-4F23-B8FD-44B0AE1D2751}" type="pres">
      <dgm:prSet presAssocID="{14B8AF4F-1AF3-4873-B290-5C649D42D092}" presName="child3group" presStyleCnt="0"/>
      <dgm:spPr/>
    </dgm:pt>
    <dgm:pt modelId="{8FEB47DF-3A4D-40B1-BDC5-4FED19AE0C75}" type="pres">
      <dgm:prSet presAssocID="{14B8AF4F-1AF3-4873-B290-5C649D42D092}" presName="child3" presStyleLbl="bgAcc1" presStyleIdx="2" presStyleCnt="4" custScaleX="141229" custLinFactNeighborX="21707" custLinFactNeighborY="2234"/>
      <dgm:spPr/>
      <dgm:t>
        <a:bodyPr/>
        <a:lstStyle/>
        <a:p>
          <a:endParaRPr lang="ru-RU"/>
        </a:p>
      </dgm:t>
    </dgm:pt>
    <dgm:pt modelId="{94319942-7E00-4B8D-80C2-A21BB4488A40}" type="pres">
      <dgm:prSet presAssocID="{14B8AF4F-1AF3-4873-B290-5C649D42D092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412DB4-1FBF-40A4-BC80-7578B59CFA5C}" type="pres">
      <dgm:prSet presAssocID="{14B8AF4F-1AF3-4873-B290-5C649D42D092}" presName="child4group" presStyleCnt="0"/>
      <dgm:spPr/>
    </dgm:pt>
    <dgm:pt modelId="{699A762D-F874-41F2-B0C9-1EAE4860D3E1}" type="pres">
      <dgm:prSet presAssocID="{14B8AF4F-1AF3-4873-B290-5C649D42D092}" presName="child4" presStyleLbl="bgAcc1" presStyleIdx="3" presStyleCnt="4" custScaleX="140745"/>
      <dgm:spPr/>
    </dgm:pt>
    <dgm:pt modelId="{8BE82F80-5D12-4C1D-9143-14C970418824}" type="pres">
      <dgm:prSet presAssocID="{14B8AF4F-1AF3-4873-B290-5C649D42D092}" presName="child4Text" presStyleLbl="bgAcc1" presStyleIdx="3" presStyleCnt="4">
        <dgm:presLayoutVars>
          <dgm:bulletEnabled val="1"/>
        </dgm:presLayoutVars>
      </dgm:prSet>
      <dgm:spPr/>
    </dgm:pt>
    <dgm:pt modelId="{2C473A21-BBFA-4D5E-AD60-ABA2054F6434}" type="pres">
      <dgm:prSet presAssocID="{14B8AF4F-1AF3-4873-B290-5C649D42D092}" presName="childPlaceholder" presStyleCnt="0"/>
      <dgm:spPr/>
    </dgm:pt>
    <dgm:pt modelId="{631AFC4E-4996-4B5C-96FA-78CCEB166152}" type="pres">
      <dgm:prSet presAssocID="{14B8AF4F-1AF3-4873-B290-5C649D42D092}" presName="circle" presStyleCnt="0"/>
      <dgm:spPr/>
    </dgm:pt>
    <dgm:pt modelId="{43F00BD4-40C1-4896-8233-CA45BD4F0C6F}" type="pres">
      <dgm:prSet presAssocID="{14B8AF4F-1AF3-4873-B290-5C649D42D092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A15FE0-BF36-4938-A696-8D4FEBF6C195}" type="pres">
      <dgm:prSet presAssocID="{14B8AF4F-1AF3-4873-B290-5C649D42D092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5F3DDA-D22B-4966-BD27-9B321C9129FD}" type="pres">
      <dgm:prSet presAssocID="{14B8AF4F-1AF3-4873-B290-5C649D42D092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716995-8AB2-43CD-943B-5EE1E55C088A}" type="pres">
      <dgm:prSet presAssocID="{14B8AF4F-1AF3-4873-B290-5C649D42D092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65CDE-D3EF-42BA-9D1B-D23F9A1E1E68}" type="pres">
      <dgm:prSet presAssocID="{14B8AF4F-1AF3-4873-B290-5C649D42D092}" presName="quadrantPlaceholder" presStyleCnt="0"/>
      <dgm:spPr/>
    </dgm:pt>
    <dgm:pt modelId="{B2A28522-8DE3-4A12-8142-04A35CEFDD6A}" type="pres">
      <dgm:prSet presAssocID="{14B8AF4F-1AF3-4873-B290-5C649D42D092}" presName="center1" presStyleLbl="fgShp" presStyleIdx="0" presStyleCnt="2"/>
      <dgm:spPr/>
    </dgm:pt>
    <dgm:pt modelId="{50813E65-572C-4052-838E-03632BBC96BD}" type="pres">
      <dgm:prSet presAssocID="{14B8AF4F-1AF3-4873-B290-5C649D42D092}" presName="center2" presStyleLbl="fgShp" presStyleIdx="1" presStyleCnt="2"/>
      <dgm:spPr/>
    </dgm:pt>
  </dgm:ptLst>
  <dgm:cxnLst>
    <dgm:cxn modelId="{1780E4CB-3F39-4C11-9579-818F0858F7AC}" srcId="{14B8AF4F-1AF3-4873-B290-5C649D42D092}" destId="{FB3E9777-4E10-4878-9724-83782EAC99F1}" srcOrd="2" destOrd="0" parTransId="{2FD31341-BED5-4DCF-8613-CF2B34D11CB1}" sibTransId="{945A8E29-E90A-4539-8845-F8CB833A1C94}"/>
    <dgm:cxn modelId="{D1207EC3-ECB5-4094-B673-6E3F185EAAF4}" type="presOf" srcId="{5311352C-C15F-4A95-8A66-70AD7D7CCE55}" destId="{43F00BD4-40C1-4896-8233-CA45BD4F0C6F}" srcOrd="0" destOrd="0" presId="urn:microsoft.com/office/officeart/2005/8/layout/cycle4"/>
    <dgm:cxn modelId="{F16431A9-23EB-46EC-BE1B-F2EE538ACD6D}" srcId="{14B8AF4F-1AF3-4873-B290-5C649D42D092}" destId="{5311352C-C15F-4A95-8A66-70AD7D7CCE55}" srcOrd="0" destOrd="0" parTransId="{57396411-56F8-4CBD-8C4A-8CBB1CC97894}" sibTransId="{A32655EB-68FA-4D47-9CB4-47C55C0EA0DD}"/>
    <dgm:cxn modelId="{9183DE33-1A68-4EBE-9FC3-4ED567A77914}" srcId="{5311352C-C15F-4A95-8A66-70AD7D7CCE55}" destId="{37AD7C7E-BEF9-4BF3-BFFA-0148E7A27398}" srcOrd="1" destOrd="0" parTransId="{C0ED44CC-169F-45B5-8DFC-07C0DF6FF049}" sibTransId="{7C64F882-E59F-4477-B693-19F17D9FA0FC}"/>
    <dgm:cxn modelId="{BEF167A9-9D90-4CA1-AFDF-68FBDF44CAF2}" type="presOf" srcId="{653AA13B-8977-45B3-B2A4-DB3BBB48FC92}" destId="{5BD8F8AE-4A44-4AD4-8D75-AC07B58C77BF}" srcOrd="1" destOrd="1" presId="urn:microsoft.com/office/officeart/2005/8/layout/cycle4"/>
    <dgm:cxn modelId="{C9E403B7-9405-43B5-B502-289504E04711}" type="presOf" srcId="{0C5D63B0-BA14-40CD-BE31-CB0DC23A4103}" destId="{699A762D-F874-41F2-B0C9-1EAE4860D3E1}" srcOrd="0" destOrd="0" presId="urn:microsoft.com/office/officeart/2005/8/layout/cycle4"/>
    <dgm:cxn modelId="{9A19DD26-0FD2-4535-B72F-C36F34896DA1}" type="presOf" srcId="{3F6C7B6D-B4AC-4A62-A359-17A7B9028243}" destId="{94319942-7E00-4B8D-80C2-A21BB4488A40}" srcOrd="1" destOrd="0" presId="urn:microsoft.com/office/officeart/2005/8/layout/cycle4"/>
    <dgm:cxn modelId="{BB98B82C-094B-4348-BFF2-D14AA15FF6CE}" srcId="{6A1C4494-7616-42B8-AF44-FD6FD46E5C55}" destId="{653AA13B-8977-45B3-B2A4-DB3BBB48FC92}" srcOrd="1" destOrd="0" parTransId="{19086E2C-8DA2-4712-8780-28EB2214537D}" sibTransId="{804FC133-1B14-4DC7-A4C1-659E0821F5CF}"/>
    <dgm:cxn modelId="{40C6C8B0-7F06-435F-81FE-3783C1E30164}" type="presOf" srcId="{70919101-658F-4E6C-AFA6-AC5AFF324C9C}" destId="{5BD8F8AE-4A44-4AD4-8D75-AC07B58C77BF}" srcOrd="1" destOrd="0" presId="urn:microsoft.com/office/officeart/2005/8/layout/cycle4"/>
    <dgm:cxn modelId="{783855F5-15FD-4BAE-A80E-054B3FE7C100}" srcId="{ED8C7248-0D81-42A2-B0DA-1D3E55723ACB}" destId="{0C5D63B0-BA14-40CD-BE31-CB0DC23A4103}" srcOrd="0" destOrd="0" parTransId="{0F50E2C1-B6B2-4C53-86E0-3FE173EDB99B}" sibTransId="{E10DEA7D-1954-4408-9112-198DE0CCBE76}"/>
    <dgm:cxn modelId="{F1DA5399-EFB1-448C-9FF3-CA63BEB6DF14}" type="presOf" srcId="{FB3E9777-4E10-4878-9724-83782EAC99F1}" destId="{895F3DDA-D22B-4966-BD27-9B321C9129FD}" srcOrd="0" destOrd="0" presId="urn:microsoft.com/office/officeart/2005/8/layout/cycle4"/>
    <dgm:cxn modelId="{B20E7A30-3CD9-4C2D-A7FB-90AF2EBDFE65}" srcId="{6A1C4494-7616-42B8-AF44-FD6FD46E5C55}" destId="{70919101-658F-4E6C-AFA6-AC5AFF324C9C}" srcOrd="0" destOrd="0" parTransId="{91CFA4FA-867A-4DDF-A2C9-5F4347ED520E}" sibTransId="{43DC1A0C-DA50-45EF-831B-FECFFDE7B562}"/>
    <dgm:cxn modelId="{3D543F03-89D3-4B58-8353-AC4891A7B850}" type="presOf" srcId="{F48B6C4F-6C8D-4FE4-B2CF-B6866BEED956}" destId="{B49BA4DE-912C-41B8-A2B0-6CFA9962D357}" srcOrd="0" destOrd="0" presId="urn:microsoft.com/office/officeart/2005/8/layout/cycle4"/>
    <dgm:cxn modelId="{B542B6C0-A650-4A0A-A929-EE4FA998B216}" type="presOf" srcId="{ED8C7248-0D81-42A2-B0DA-1D3E55723ACB}" destId="{2B716995-8AB2-43CD-943B-5EE1E55C088A}" srcOrd="0" destOrd="0" presId="urn:microsoft.com/office/officeart/2005/8/layout/cycle4"/>
    <dgm:cxn modelId="{D32CBEA4-B48D-4254-A5B9-3604795454A0}" type="presOf" srcId="{3F6C7B6D-B4AC-4A62-A359-17A7B9028243}" destId="{8FEB47DF-3A4D-40B1-BDC5-4FED19AE0C75}" srcOrd="0" destOrd="0" presId="urn:microsoft.com/office/officeart/2005/8/layout/cycle4"/>
    <dgm:cxn modelId="{F6634CF7-2A51-4CDD-8C90-E6E406AEAC97}" srcId="{14B8AF4F-1AF3-4873-B290-5C649D42D092}" destId="{ED8C7248-0D81-42A2-B0DA-1D3E55723ACB}" srcOrd="3" destOrd="0" parTransId="{9B203175-470F-4002-BD93-ACDA2ADB2440}" sibTransId="{C901489B-8D2B-4D1E-BB5A-B055552653DB}"/>
    <dgm:cxn modelId="{4DC55D98-8940-49FE-9EDE-BE432FDD76FF}" type="presOf" srcId="{6A1C4494-7616-42B8-AF44-FD6FD46E5C55}" destId="{8DA15FE0-BF36-4938-A696-8D4FEBF6C195}" srcOrd="0" destOrd="0" presId="urn:microsoft.com/office/officeart/2005/8/layout/cycle4"/>
    <dgm:cxn modelId="{33E86D0F-2DBD-479D-B447-E83F93374F8E}" type="presOf" srcId="{70919101-658F-4E6C-AFA6-AC5AFF324C9C}" destId="{50B1670E-72C6-4338-B6ED-4F1C7F017AA0}" srcOrd="0" destOrd="0" presId="urn:microsoft.com/office/officeart/2005/8/layout/cycle4"/>
    <dgm:cxn modelId="{A4C065F4-D733-471B-A754-611DB357C669}" type="presOf" srcId="{0C5D63B0-BA14-40CD-BE31-CB0DC23A4103}" destId="{8BE82F80-5D12-4C1D-9143-14C970418824}" srcOrd="1" destOrd="0" presId="urn:microsoft.com/office/officeart/2005/8/layout/cycle4"/>
    <dgm:cxn modelId="{7B3172DF-D8E6-45BB-B04C-55B872493A83}" type="presOf" srcId="{37AD7C7E-BEF9-4BF3-BFFA-0148E7A27398}" destId="{B49BA4DE-912C-41B8-A2B0-6CFA9962D357}" srcOrd="0" destOrd="1" presId="urn:microsoft.com/office/officeart/2005/8/layout/cycle4"/>
    <dgm:cxn modelId="{CC97423D-8B8E-475B-87BA-78166F820505}" type="presOf" srcId="{F48B6C4F-6C8D-4FE4-B2CF-B6866BEED956}" destId="{EE96A5A9-5272-4C4A-8F08-F79573ECE881}" srcOrd="1" destOrd="0" presId="urn:microsoft.com/office/officeart/2005/8/layout/cycle4"/>
    <dgm:cxn modelId="{405CE4B9-A944-4528-B64E-637526DC80C4}" type="presOf" srcId="{37AD7C7E-BEF9-4BF3-BFFA-0148E7A27398}" destId="{EE96A5A9-5272-4C4A-8F08-F79573ECE881}" srcOrd="1" destOrd="1" presId="urn:microsoft.com/office/officeart/2005/8/layout/cycle4"/>
    <dgm:cxn modelId="{E77FA967-0894-46D4-B731-566735D86780}" type="presOf" srcId="{653AA13B-8977-45B3-B2A4-DB3BBB48FC92}" destId="{50B1670E-72C6-4338-B6ED-4F1C7F017AA0}" srcOrd="0" destOrd="1" presId="urn:microsoft.com/office/officeart/2005/8/layout/cycle4"/>
    <dgm:cxn modelId="{B88EEC76-0D5B-4FBF-9358-EFE89C14CDE5}" srcId="{5311352C-C15F-4A95-8A66-70AD7D7CCE55}" destId="{F48B6C4F-6C8D-4FE4-B2CF-B6866BEED956}" srcOrd="0" destOrd="0" parTransId="{E5357C1A-5349-4B04-A7E2-9B994EA8AB1A}" sibTransId="{0AF561B8-2AFE-4470-800B-9BEB285CC672}"/>
    <dgm:cxn modelId="{A09AF7DD-2598-4869-94EF-064347F4F378}" type="presOf" srcId="{14B8AF4F-1AF3-4873-B290-5C649D42D092}" destId="{EC2933B8-F88E-4F6F-B616-9D80FC63F8D5}" srcOrd="0" destOrd="0" presId="urn:microsoft.com/office/officeart/2005/8/layout/cycle4"/>
    <dgm:cxn modelId="{DD5734A0-9E62-42EC-BA78-2E0DB4A5BCC6}" srcId="{14B8AF4F-1AF3-4873-B290-5C649D42D092}" destId="{6A1C4494-7616-42B8-AF44-FD6FD46E5C55}" srcOrd="1" destOrd="0" parTransId="{9F815F2C-40BA-448E-B698-DA936D0BE32E}" sibTransId="{66D967AB-46AD-45FC-8473-0BC2D4376A7A}"/>
    <dgm:cxn modelId="{8F72ECF2-BD08-4BFA-8858-C2A9391A0003}" srcId="{FB3E9777-4E10-4878-9724-83782EAC99F1}" destId="{3F6C7B6D-B4AC-4A62-A359-17A7B9028243}" srcOrd="0" destOrd="0" parTransId="{D243A3BA-FE1D-468F-B5AD-F68FF4EEF5CC}" sibTransId="{3E67B539-2911-46E5-A62A-3C34FD375C3B}"/>
    <dgm:cxn modelId="{14FDEC35-DB8F-4886-9887-8870487856EB}" type="presParOf" srcId="{EC2933B8-F88E-4F6F-B616-9D80FC63F8D5}" destId="{91C1AF2C-C9FA-4B53-8831-4ED4F8476033}" srcOrd="0" destOrd="0" presId="urn:microsoft.com/office/officeart/2005/8/layout/cycle4"/>
    <dgm:cxn modelId="{7186773F-9A82-419E-B64C-2EDB75C2311A}" type="presParOf" srcId="{91C1AF2C-C9FA-4B53-8831-4ED4F8476033}" destId="{6FF124C1-A88E-45D2-AF2F-1F6B259A20DD}" srcOrd="0" destOrd="0" presId="urn:microsoft.com/office/officeart/2005/8/layout/cycle4"/>
    <dgm:cxn modelId="{35AA15C5-032E-4F4F-B5F4-67E0F9301AE4}" type="presParOf" srcId="{6FF124C1-A88E-45D2-AF2F-1F6B259A20DD}" destId="{B49BA4DE-912C-41B8-A2B0-6CFA9962D357}" srcOrd="0" destOrd="0" presId="urn:microsoft.com/office/officeart/2005/8/layout/cycle4"/>
    <dgm:cxn modelId="{8F241AE7-3341-45C1-8777-4E33CCF886BB}" type="presParOf" srcId="{6FF124C1-A88E-45D2-AF2F-1F6B259A20DD}" destId="{EE96A5A9-5272-4C4A-8F08-F79573ECE881}" srcOrd="1" destOrd="0" presId="urn:microsoft.com/office/officeart/2005/8/layout/cycle4"/>
    <dgm:cxn modelId="{E449E0E5-AF71-4450-A895-BD9656D1CCE5}" type="presParOf" srcId="{91C1AF2C-C9FA-4B53-8831-4ED4F8476033}" destId="{864C5106-D450-4CC0-AA61-739C77F081CE}" srcOrd="1" destOrd="0" presId="urn:microsoft.com/office/officeart/2005/8/layout/cycle4"/>
    <dgm:cxn modelId="{6DCA686B-0E1B-40AC-A851-7BBBE9E47ABF}" type="presParOf" srcId="{864C5106-D450-4CC0-AA61-739C77F081CE}" destId="{50B1670E-72C6-4338-B6ED-4F1C7F017AA0}" srcOrd="0" destOrd="0" presId="urn:microsoft.com/office/officeart/2005/8/layout/cycle4"/>
    <dgm:cxn modelId="{AC954C3E-B74A-45F2-80CB-5A4FF64FBB41}" type="presParOf" srcId="{864C5106-D450-4CC0-AA61-739C77F081CE}" destId="{5BD8F8AE-4A44-4AD4-8D75-AC07B58C77BF}" srcOrd="1" destOrd="0" presId="urn:microsoft.com/office/officeart/2005/8/layout/cycle4"/>
    <dgm:cxn modelId="{33870105-FB5F-4E3E-BC09-86BFD8AAB748}" type="presParOf" srcId="{91C1AF2C-C9FA-4B53-8831-4ED4F8476033}" destId="{9CD565C9-A88E-4F23-B8FD-44B0AE1D2751}" srcOrd="2" destOrd="0" presId="urn:microsoft.com/office/officeart/2005/8/layout/cycle4"/>
    <dgm:cxn modelId="{4AD9FAB9-4B16-41D9-BCB3-0D4CCEB5CCB2}" type="presParOf" srcId="{9CD565C9-A88E-4F23-B8FD-44B0AE1D2751}" destId="{8FEB47DF-3A4D-40B1-BDC5-4FED19AE0C75}" srcOrd="0" destOrd="0" presId="urn:microsoft.com/office/officeart/2005/8/layout/cycle4"/>
    <dgm:cxn modelId="{FC61A03D-9B73-49C5-9FC6-3F98B60C086B}" type="presParOf" srcId="{9CD565C9-A88E-4F23-B8FD-44B0AE1D2751}" destId="{94319942-7E00-4B8D-80C2-A21BB4488A40}" srcOrd="1" destOrd="0" presId="urn:microsoft.com/office/officeart/2005/8/layout/cycle4"/>
    <dgm:cxn modelId="{06965BB9-F817-42A2-B87D-A953B80D452E}" type="presParOf" srcId="{91C1AF2C-C9FA-4B53-8831-4ED4F8476033}" destId="{66412DB4-1FBF-40A4-BC80-7578B59CFA5C}" srcOrd="3" destOrd="0" presId="urn:microsoft.com/office/officeart/2005/8/layout/cycle4"/>
    <dgm:cxn modelId="{6A545C65-C1DF-4A2A-AE7A-025D6DEFD492}" type="presParOf" srcId="{66412DB4-1FBF-40A4-BC80-7578B59CFA5C}" destId="{699A762D-F874-41F2-B0C9-1EAE4860D3E1}" srcOrd="0" destOrd="0" presId="urn:microsoft.com/office/officeart/2005/8/layout/cycle4"/>
    <dgm:cxn modelId="{19B1974E-0722-4C0A-8280-B1C7C5864092}" type="presParOf" srcId="{66412DB4-1FBF-40A4-BC80-7578B59CFA5C}" destId="{8BE82F80-5D12-4C1D-9143-14C970418824}" srcOrd="1" destOrd="0" presId="urn:microsoft.com/office/officeart/2005/8/layout/cycle4"/>
    <dgm:cxn modelId="{BE940E5D-84D4-451A-B868-186AD866B87C}" type="presParOf" srcId="{91C1AF2C-C9FA-4B53-8831-4ED4F8476033}" destId="{2C473A21-BBFA-4D5E-AD60-ABA2054F6434}" srcOrd="4" destOrd="0" presId="urn:microsoft.com/office/officeart/2005/8/layout/cycle4"/>
    <dgm:cxn modelId="{8BF91588-005C-4276-8C1E-5D4353E204B6}" type="presParOf" srcId="{EC2933B8-F88E-4F6F-B616-9D80FC63F8D5}" destId="{631AFC4E-4996-4B5C-96FA-78CCEB166152}" srcOrd="1" destOrd="0" presId="urn:microsoft.com/office/officeart/2005/8/layout/cycle4"/>
    <dgm:cxn modelId="{52BA2A68-3535-4182-80AF-AAA0FCC64127}" type="presParOf" srcId="{631AFC4E-4996-4B5C-96FA-78CCEB166152}" destId="{43F00BD4-40C1-4896-8233-CA45BD4F0C6F}" srcOrd="0" destOrd="0" presId="urn:microsoft.com/office/officeart/2005/8/layout/cycle4"/>
    <dgm:cxn modelId="{3B5C347B-7452-4FB2-ADE1-D8293CFCF154}" type="presParOf" srcId="{631AFC4E-4996-4B5C-96FA-78CCEB166152}" destId="{8DA15FE0-BF36-4938-A696-8D4FEBF6C195}" srcOrd="1" destOrd="0" presId="urn:microsoft.com/office/officeart/2005/8/layout/cycle4"/>
    <dgm:cxn modelId="{F2009ED5-DDEF-449A-BD1D-0E915F2F9031}" type="presParOf" srcId="{631AFC4E-4996-4B5C-96FA-78CCEB166152}" destId="{895F3DDA-D22B-4966-BD27-9B321C9129FD}" srcOrd="2" destOrd="0" presId="urn:microsoft.com/office/officeart/2005/8/layout/cycle4"/>
    <dgm:cxn modelId="{654D0990-0F95-4061-9BB4-2A5EA8611A25}" type="presParOf" srcId="{631AFC4E-4996-4B5C-96FA-78CCEB166152}" destId="{2B716995-8AB2-43CD-943B-5EE1E55C088A}" srcOrd="3" destOrd="0" presId="urn:microsoft.com/office/officeart/2005/8/layout/cycle4"/>
    <dgm:cxn modelId="{FA892A6A-AB10-4143-B3A5-3914328A7613}" type="presParOf" srcId="{631AFC4E-4996-4B5C-96FA-78CCEB166152}" destId="{C2F65CDE-D3EF-42BA-9D1B-D23F9A1E1E68}" srcOrd="4" destOrd="0" presId="urn:microsoft.com/office/officeart/2005/8/layout/cycle4"/>
    <dgm:cxn modelId="{BA58EA27-B6C6-4BC1-86B7-6C265766C8A2}" type="presParOf" srcId="{EC2933B8-F88E-4F6F-B616-9D80FC63F8D5}" destId="{B2A28522-8DE3-4A12-8142-04A35CEFDD6A}" srcOrd="2" destOrd="0" presId="urn:microsoft.com/office/officeart/2005/8/layout/cycle4"/>
    <dgm:cxn modelId="{C19007B8-EA03-4470-AD4B-A7B74AF800BF}" type="presParOf" srcId="{EC2933B8-F88E-4F6F-B616-9D80FC63F8D5}" destId="{50813E65-572C-4052-838E-03632BBC96BD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E184AA-28C0-4E77-8C09-ABA655AC1FB1}" type="doc">
      <dgm:prSet loTypeId="urn:microsoft.com/office/officeart/2009/3/layout/PhasedProcess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8A6153AE-DDBA-486B-8910-9313F7CCE935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1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8DB164CA-C537-4634-9184-93235BE272DA}" type="parTrans" cxnId="{AA0E4A20-1F64-4531-A810-1AFBF0C5C04B}">
      <dgm:prSet/>
      <dgm:spPr/>
      <dgm:t>
        <a:bodyPr/>
        <a:lstStyle/>
        <a:p>
          <a:endParaRPr lang="ru-RU"/>
        </a:p>
      </dgm:t>
    </dgm:pt>
    <dgm:pt modelId="{D366AC4F-4835-4AED-B8D4-B562753FD789}" type="sibTrans" cxnId="{AA0E4A20-1F64-4531-A810-1AFBF0C5C04B}">
      <dgm:prSet/>
      <dgm:spPr/>
      <dgm:t>
        <a:bodyPr/>
        <a:lstStyle/>
        <a:p>
          <a:endParaRPr lang="ru-RU"/>
        </a:p>
      </dgm:t>
    </dgm:pt>
    <dgm:pt modelId="{FBBDED5E-113A-40C7-8483-C67FC8699416}">
      <dgm:prSet phldrT="[Текст]" custT="1"/>
      <dgm:spPr/>
      <dgm:t>
        <a:bodyPr/>
        <a:lstStyle/>
        <a:p>
          <a:r>
            <a:rPr lang="ru-RU" sz="1800" dirty="0" smtClean="0">
              <a:latin typeface="Bahnschrift SemiBold Condensed" panose="020B0502040204020203" pitchFamily="34" charset="0"/>
            </a:rPr>
            <a:t>Учитель </a:t>
          </a:r>
          <a:endParaRPr lang="ru-RU" sz="1800" dirty="0">
            <a:latin typeface="Bahnschrift SemiBold Condensed" panose="020B0502040204020203" pitchFamily="34" charset="0"/>
          </a:endParaRPr>
        </a:p>
      </dgm:t>
    </dgm:pt>
    <dgm:pt modelId="{4030160C-FA9E-4720-947D-41651EBB6884}" type="parTrans" cxnId="{B43CD98B-A42D-43F6-83A2-D8E8C7CADAA8}">
      <dgm:prSet/>
      <dgm:spPr/>
      <dgm:t>
        <a:bodyPr/>
        <a:lstStyle/>
        <a:p>
          <a:endParaRPr lang="ru-RU"/>
        </a:p>
      </dgm:t>
    </dgm:pt>
    <dgm:pt modelId="{6226C0FF-1DA5-479A-8991-7DA6AA161E7F}" type="sibTrans" cxnId="{B43CD98B-A42D-43F6-83A2-D8E8C7CADAA8}">
      <dgm:prSet/>
      <dgm:spPr/>
      <dgm:t>
        <a:bodyPr/>
        <a:lstStyle/>
        <a:p>
          <a:endParaRPr lang="ru-RU"/>
        </a:p>
      </dgm:t>
    </dgm:pt>
    <dgm:pt modelId="{328D7EB6-9A84-4BA5-893A-8D7B8542F440}">
      <dgm:prSet phldrT="[Текст]" custT="1"/>
      <dgm:spPr/>
      <dgm:t>
        <a:bodyPr/>
        <a:lstStyle/>
        <a:p>
          <a:r>
            <a:rPr lang="ru-RU" sz="1800" dirty="0" smtClean="0">
              <a:latin typeface="Bahnschrift SemiBold Condensed" panose="020B0502040204020203" pitchFamily="34" charset="0"/>
            </a:rPr>
            <a:t>Ученик </a:t>
          </a:r>
          <a:endParaRPr lang="ru-RU" sz="1800" dirty="0">
            <a:latin typeface="Bahnschrift SemiBold Condensed" panose="020B0502040204020203" pitchFamily="34" charset="0"/>
          </a:endParaRPr>
        </a:p>
      </dgm:t>
    </dgm:pt>
    <dgm:pt modelId="{F85204BB-A3C3-4272-AD43-30E7C2366CAE}" type="parTrans" cxnId="{B00F4139-F390-4D14-AF61-38D84E19FEE1}">
      <dgm:prSet/>
      <dgm:spPr/>
      <dgm:t>
        <a:bodyPr/>
        <a:lstStyle/>
        <a:p>
          <a:endParaRPr lang="ru-RU"/>
        </a:p>
      </dgm:t>
    </dgm:pt>
    <dgm:pt modelId="{72B7F4E1-4A4E-4C92-9271-B86DE6D65191}" type="sibTrans" cxnId="{B00F4139-F390-4D14-AF61-38D84E19FEE1}">
      <dgm:prSet/>
      <dgm:spPr/>
      <dgm:t>
        <a:bodyPr/>
        <a:lstStyle/>
        <a:p>
          <a:endParaRPr lang="ru-RU"/>
        </a:p>
      </dgm:t>
    </dgm:pt>
    <dgm:pt modelId="{4D43033B-0467-4427-9270-82C791934F19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2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B1F60DEF-DE58-45F6-90C2-71C0A854FA40}" type="parTrans" cxnId="{603D1DAF-838A-479C-97D3-199F7BA43F17}">
      <dgm:prSet/>
      <dgm:spPr/>
      <dgm:t>
        <a:bodyPr/>
        <a:lstStyle/>
        <a:p>
          <a:endParaRPr lang="ru-RU"/>
        </a:p>
      </dgm:t>
    </dgm:pt>
    <dgm:pt modelId="{86175490-8680-4B16-90B4-3E2B00AD5723}" type="sibTrans" cxnId="{603D1DAF-838A-479C-97D3-199F7BA43F17}">
      <dgm:prSet/>
      <dgm:spPr/>
      <dgm:t>
        <a:bodyPr/>
        <a:lstStyle/>
        <a:p>
          <a:endParaRPr lang="ru-RU"/>
        </a:p>
      </dgm:t>
    </dgm:pt>
    <dgm:pt modelId="{55D5F2AD-898D-499F-8A8F-4F179F7E52F3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УЧЕБНИК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BB1B14E3-A91E-4A0F-9030-1D432738F3F5}" type="parTrans" cxnId="{49C93D27-C6B6-4B5E-8FD1-AC6A76683B19}">
      <dgm:prSet/>
      <dgm:spPr/>
      <dgm:t>
        <a:bodyPr/>
        <a:lstStyle/>
        <a:p>
          <a:endParaRPr lang="ru-RU"/>
        </a:p>
      </dgm:t>
    </dgm:pt>
    <dgm:pt modelId="{87D83F98-6056-4B03-A8EA-3C47C8055D37}" type="sibTrans" cxnId="{49C93D27-C6B6-4B5E-8FD1-AC6A76683B19}">
      <dgm:prSet/>
      <dgm:spPr/>
      <dgm:t>
        <a:bodyPr/>
        <a:lstStyle/>
        <a:p>
          <a:endParaRPr lang="ru-RU"/>
        </a:p>
      </dgm:t>
    </dgm:pt>
    <dgm:pt modelId="{C559C700-C828-44D1-9815-AA9254472590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ПОСОБИЯ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28C4A66F-E5ED-4A3C-A023-68BFD02547F9}" type="parTrans" cxnId="{96CF1F76-CC5B-474D-9EF0-68287FD1F817}">
      <dgm:prSet/>
      <dgm:spPr/>
      <dgm:t>
        <a:bodyPr/>
        <a:lstStyle/>
        <a:p>
          <a:endParaRPr lang="ru-RU"/>
        </a:p>
      </dgm:t>
    </dgm:pt>
    <dgm:pt modelId="{56125CB3-6455-48B7-954B-86F6E36378AA}" type="sibTrans" cxnId="{96CF1F76-CC5B-474D-9EF0-68287FD1F817}">
      <dgm:prSet/>
      <dgm:spPr/>
      <dgm:t>
        <a:bodyPr/>
        <a:lstStyle/>
        <a:p>
          <a:endParaRPr lang="ru-RU"/>
        </a:p>
      </dgm:t>
    </dgm:pt>
    <dgm:pt modelId="{94AE27B9-D4EE-47DA-86EB-659F07EE8E32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3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B16FFE2F-B1E8-4437-810A-B85FA12870E3}" type="parTrans" cxnId="{1420C40D-A7DE-4B2E-83CC-BE953C908746}">
      <dgm:prSet/>
      <dgm:spPr/>
      <dgm:t>
        <a:bodyPr/>
        <a:lstStyle/>
        <a:p>
          <a:endParaRPr lang="ru-RU"/>
        </a:p>
      </dgm:t>
    </dgm:pt>
    <dgm:pt modelId="{7D095E4D-4F7F-4D48-BA68-D595F81ECAF2}" type="sibTrans" cxnId="{1420C40D-A7DE-4B2E-83CC-BE953C908746}">
      <dgm:prSet/>
      <dgm:spPr/>
      <dgm:t>
        <a:bodyPr/>
        <a:lstStyle/>
        <a:p>
          <a:endParaRPr lang="ru-RU"/>
        </a:p>
      </dgm:t>
    </dgm:pt>
    <dgm:pt modelId="{C731B452-9EB7-4AC3-A010-BC1CB3A4D001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Содержание</a:t>
          </a:r>
          <a:r>
            <a:rPr lang="ru-RU" dirty="0" smtClean="0"/>
            <a:t> </a:t>
          </a:r>
          <a:r>
            <a:rPr lang="ru-RU" dirty="0" smtClean="0">
              <a:latin typeface="Bahnschrift SemiBold Condensed" panose="020B0502040204020203" pitchFamily="34" charset="0"/>
            </a:rPr>
            <a:t>курса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7C8B3BAA-DC2B-4CA5-A77B-90B255AC0A33}" type="parTrans" cxnId="{A8677BB0-C60B-4CF6-9F18-7EED8FF8C6E4}">
      <dgm:prSet/>
      <dgm:spPr/>
      <dgm:t>
        <a:bodyPr/>
        <a:lstStyle/>
        <a:p>
          <a:endParaRPr lang="ru-RU"/>
        </a:p>
      </dgm:t>
    </dgm:pt>
    <dgm:pt modelId="{6DF0995A-128A-4717-A6E2-60F9BED78849}" type="sibTrans" cxnId="{A8677BB0-C60B-4CF6-9F18-7EED8FF8C6E4}">
      <dgm:prSet/>
      <dgm:spPr/>
      <dgm:t>
        <a:bodyPr/>
        <a:lstStyle/>
        <a:p>
          <a:endParaRPr lang="ru-RU"/>
        </a:p>
      </dgm:t>
    </dgm:pt>
    <dgm:pt modelId="{1AADEE2B-6FF2-4FAC-A854-17E39812FC65}">
      <dgm:prSet phldrT="[Текст]"/>
      <dgm:spPr/>
      <dgm:t>
        <a:bodyPr/>
        <a:lstStyle/>
        <a:p>
          <a:r>
            <a:rPr lang="ru-RU" dirty="0" smtClean="0">
              <a:latin typeface="Bahnschrift SemiBold Condensed" panose="020B0502040204020203" pitchFamily="34" charset="0"/>
            </a:rPr>
            <a:t>Выполнение заданий</a:t>
          </a:r>
          <a:endParaRPr lang="ru-RU" dirty="0">
            <a:latin typeface="Bahnschrift SemiBold Condensed" panose="020B0502040204020203" pitchFamily="34" charset="0"/>
          </a:endParaRPr>
        </a:p>
      </dgm:t>
    </dgm:pt>
    <dgm:pt modelId="{71B03E0D-BBF5-4466-9697-9ED25F764FE6}" type="parTrans" cxnId="{411CEF0A-58D3-410F-844A-3A043D56145F}">
      <dgm:prSet/>
      <dgm:spPr/>
      <dgm:t>
        <a:bodyPr/>
        <a:lstStyle/>
        <a:p>
          <a:endParaRPr lang="ru-RU"/>
        </a:p>
      </dgm:t>
    </dgm:pt>
    <dgm:pt modelId="{D8C59D71-1154-4C48-B4FF-95A82DD2F899}" type="sibTrans" cxnId="{411CEF0A-58D3-410F-844A-3A043D56145F}">
      <dgm:prSet/>
      <dgm:spPr/>
      <dgm:t>
        <a:bodyPr/>
        <a:lstStyle/>
        <a:p>
          <a:endParaRPr lang="ru-RU"/>
        </a:p>
      </dgm:t>
    </dgm:pt>
    <dgm:pt modelId="{FACC6CF3-ED7F-49F1-9088-76EF388039D6}" type="pres">
      <dgm:prSet presAssocID="{63E184AA-28C0-4E77-8C09-ABA655AC1FB1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</dgm:pt>
    <dgm:pt modelId="{6AD5E660-6B8E-4238-AF2E-7623041DB97B}" type="pres">
      <dgm:prSet presAssocID="{63E184AA-28C0-4E77-8C09-ABA655AC1FB1}" presName="arc1" presStyleLbl="node1" presStyleIdx="0" presStyleCnt="4"/>
      <dgm:spPr/>
    </dgm:pt>
    <dgm:pt modelId="{94AD6FD1-0603-43AB-99AD-3B96BA739F05}" type="pres">
      <dgm:prSet presAssocID="{63E184AA-28C0-4E77-8C09-ABA655AC1FB1}" presName="arc3" presStyleLbl="node1" presStyleIdx="1" presStyleCnt="4"/>
      <dgm:spPr/>
    </dgm:pt>
    <dgm:pt modelId="{EBCBED94-1981-4F46-B55B-AC83C06D9249}" type="pres">
      <dgm:prSet presAssocID="{63E184AA-28C0-4E77-8C09-ABA655AC1FB1}" presName="parentText2" presStyleLbl="revTx" presStyleIdx="0" presStyleCnt="3">
        <dgm:presLayoutVars>
          <dgm:chMax val="4"/>
          <dgm:chPref val="3"/>
          <dgm:bulletEnabled val="1"/>
        </dgm:presLayoutVars>
      </dgm:prSet>
      <dgm:spPr/>
    </dgm:pt>
    <dgm:pt modelId="{074E2832-4772-4C9F-877F-53E48BDC14AF}" type="pres">
      <dgm:prSet presAssocID="{63E184AA-28C0-4E77-8C09-ABA655AC1FB1}" presName="arc2" presStyleLbl="node1" presStyleIdx="2" presStyleCnt="4"/>
      <dgm:spPr/>
    </dgm:pt>
    <dgm:pt modelId="{D12483D5-E042-4872-9FA3-3746749335BA}" type="pres">
      <dgm:prSet presAssocID="{63E184AA-28C0-4E77-8C09-ABA655AC1FB1}" presName="arc4" presStyleLbl="node1" presStyleIdx="3" presStyleCnt="4"/>
      <dgm:spPr/>
    </dgm:pt>
    <dgm:pt modelId="{EE466119-6B97-42F6-BCE3-05F44F0B2007}" type="pres">
      <dgm:prSet presAssocID="{63E184AA-28C0-4E77-8C09-ABA655AC1FB1}" presName="parentText3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250D18FA-F3C3-4AB9-8D30-73A42281886B}" type="pres">
      <dgm:prSet presAssocID="{63E184AA-28C0-4E77-8C09-ABA655AC1FB1}" presName="middleComposite" presStyleCnt="0"/>
      <dgm:spPr/>
    </dgm:pt>
    <dgm:pt modelId="{600341BE-0B98-43AA-B87F-B1D604C446B2}" type="pres">
      <dgm:prSet presAssocID="{55D5F2AD-898D-499F-8A8F-4F179F7E52F3}" presName="circ1" presStyleLbl="vennNode1" presStyleIdx="0" presStyleCnt="7"/>
      <dgm:spPr/>
    </dgm:pt>
    <dgm:pt modelId="{C914054B-E3D7-480F-BB6E-D1376DD794F0}" type="pres">
      <dgm:prSet presAssocID="{55D5F2AD-898D-499F-8A8F-4F179F7E52F3}" presName="circ1Tx" presStyleLbl="revTx" presStyleIdx="1" presStyleCnt="3">
        <dgm:presLayoutVars>
          <dgm:chMax val="0"/>
          <dgm:chPref val="0"/>
        </dgm:presLayoutVars>
      </dgm:prSet>
      <dgm:spPr/>
    </dgm:pt>
    <dgm:pt modelId="{F4FDA648-3FDC-442F-B730-01A75D915411}" type="pres">
      <dgm:prSet presAssocID="{C559C700-C828-44D1-9815-AA9254472590}" presName="circ2" presStyleLbl="vennNode1" presStyleIdx="1" presStyleCnt="7"/>
      <dgm:spPr/>
    </dgm:pt>
    <dgm:pt modelId="{BF4A1998-71BD-4728-A6A1-CA170E80AFAD}" type="pres">
      <dgm:prSet presAssocID="{C559C700-C828-44D1-9815-AA9254472590}" presName="circ2Tx" presStyleLbl="revTx" presStyleIdx="1" presStyleCnt="3">
        <dgm:presLayoutVars>
          <dgm:chMax val="0"/>
          <dgm:chPref val="0"/>
        </dgm:presLayoutVars>
      </dgm:prSet>
      <dgm:spPr/>
    </dgm:pt>
    <dgm:pt modelId="{22F71FC1-53D7-4431-9F4A-00C244914AC6}" type="pres">
      <dgm:prSet presAssocID="{63E184AA-28C0-4E77-8C09-ABA655AC1FB1}" presName="leftComposite" presStyleCnt="0"/>
      <dgm:spPr/>
    </dgm:pt>
    <dgm:pt modelId="{B6F353FF-2127-420E-8612-71267B41A70A}" type="pres">
      <dgm:prSet presAssocID="{FBBDED5E-113A-40C7-8483-C67FC8699416}" presName="childText1_1" presStyleLbl="vennNode1" presStyleIdx="2" presStyleCnt="7">
        <dgm:presLayoutVars>
          <dgm:chMax val="0"/>
          <dgm:chPref val="0"/>
        </dgm:presLayoutVars>
      </dgm:prSet>
      <dgm:spPr/>
    </dgm:pt>
    <dgm:pt modelId="{29E7B68A-171A-4725-9958-402B5BB3F004}" type="pres">
      <dgm:prSet presAssocID="{FBBDED5E-113A-40C7-8483-C67FC8699416}" presName="ellipse1" presStyleLbl="vennNode1" presStyleIdx="3" presStyleCnt="7"/>
      <dgm:spPr/>
    </dgm:pt>
    <dgm:pt modelId="{A41CEB2C-7646-4D06-BAEB-BEC983659170}" type="pres">
      <dgm:prSet presAssocID="{FBBDED5E-113A-40C7-8483-C67FC8699416}" presName="ellipse2" presStyleLbl="vennNode1" presStyleIdx="4" presStyleCnt="7"/>
      <dgm:spPr/>
    </dgm:pt>
    <dgm:pt modelId="{AA029C91-7447-4117-9E6C-06D54AE1DA5F}" type="pres">
      <dgm:prSet presAssocID="{328D7EB6-9A84-4BA5-893A-8D7B8542F440}" presName="childText1_2" presStyleLbl="vennNode1" presStyleIdx="5" presStyleCnt="7">
        <dgm:presLayoutVars>
          <dgm:chMax val="0"/>
          <dgm:chPref val="0"/>
        </dgm:presLayoutVars>
      </dgm:prSet>
      <dgm:spPr/>
    </dgm:pt>
    <dgm:pt modelId="{508C635C-F0B1-4DD5-B235-B41622ECEE80}" type="pres">
      <dgm:prSet presAssocID="{328D7EB6-9A84-4BA5-893A-8D7B8542F440}" presName="ellipse3" presStyleLbl="vennNode1" presStyleIdx="6" presStyleCnt="7"/>
      <dgm:spPr/>
    </dgm:pt>
    <dgm:pt modelId="{A5A9A10C-7878-4B43-AFC3-8F765DD65409}" type="pres">
      <dgm:prSet presAssocID="{63E184AA-28C0-4E77-8C09-ABA655AC1FB1}" presName="rightChild" presStyleLbl="node2" presStyleIdx="0" presStyleCnt="1">
        <dgm:presLayoutVars>
          <dgm:chMax val="0"/>
          <dgm:chPref val="0"/>
        </dgm:presLayoutVars>
      </dgm:prSet>
      <dgm:spPr/>
    </dgm:pt>
    <dgm:pt modelId="{79173EE2-BB91-47F4-BD57-1A407080B0EE}" type="pres">
      <dgm:prSet presAssocID="{63E184AA-28C0-4E77-8C09-ABA655AC1FB1}" presName="parentText1" presStyleLbl="revTx" presStyleIdx="2" presStyleCnt="3">
        <dgm:presLayoutVars>
          <dgm:chMax val="4"/>
          <dgm:chPref val="3"/>
          <dgm:bulletEnabled val="1"/>
        </dgm:presLayoutVars>
      </dgm:prSet>
      <dgm:spPr/>
    </dgm:pt>
  </dgm:ptLst>
  <dgm:cxnLst>
    <dgm:cxn modelId="{8871F4D1-8BF0-4AF3-A1FC-28191C5DCC72}" type="presOf" srcId="{C731B452-9EB7-4AC3-A010-BC1CB3A4D001}" destId="{A5A9A10C-7878-4B43-AFC3-8F765DD65409}" srcOrd="0" destOrd="0" presId="urn:microsoft.com/office/officeart/2009/3/layout/PhasedProcess"/>
    <dgm:cxn modelId="{B00F4139-F390-4D14-AF61-38D84E19FEE1}" srcId="{8A6153AE-DDBA-486B-8910-9313F7CCE935}" destId="{328D7EB6-9A84-4BA5-893A-8D7B8542F440}" srcOrd="1" destOrd="0" parTransId="{F85204BB-A3C3-4272-AD43-30E7C2366CAE}" sibTransId="{72B7F4E1-4A4E-4C92-9271-B86DE6D65191}"/>
    <dgm:cxn modelId="{3432DA1C-566C-42C3-9715-224292C2D6A8}" type="presOf" srcId="{4D43033B-0467-4427-9270-82C791934F19}" destId="{EBCBED94-1981-4F46-B55B-AC83C06D9249}" srcOrd="0" destOrd="0" presId="urn:microsoft.com/office/officeart/2009/3/layout/PhasedProcess"/>
    <dgm:cxn modelId="{7E5FEBA2-674F-4BFB-A80D-89D19DC62E40}" type="presOf" srcId="{55D5F2AD-898D-499F-8A8F-4F179F7E52F3}" destId="{600341BE-0B98-43AA-B87F-B1D604C446B2}" srcOrd="0" destOrd="0" presId="urn:microsoft.com/office/officeart/2009/3/layout/PhasedProcess"/>
    <dgm:cxn modelId="{1C2EC78B-985C-4B47-B7B3-8DE4BEF7EDFE}" type="presOf" srcId="{63E184AA-28C0-4E77-8C09-ABA655AC1FB1}" destId="{FACC6CF3-ED7F-49F1-9088-76EF388039D6}" srcOrd="0" destOrd="0" presId="urn:microsoft.com/office/officeart/2009/3/layout/PhasedProcess"/>
    <dgm:cxn modelId="{603D1DAF-838A-479C-97D3-199F7BA43F17}" srcId="{63E184AA-28C0-4E77-8C09-ABA655AC1FB1}" destId="{4D43033B-0467-4427-9270-82C791934F19}" srcOrd="1" destOrd="0" parTransId="{B1F60DEF-DE58-45F6-90C2-71C0A854FA40}" sibTransId="{86175490-8680-4B16-90B4-3E2B00AD5723}"/>
    <dgm:cxn modelId="{49C93D27-C6B6-4B5E-8FD1-AC6A76683B19}" srcId="{4D43033B-0467-4427-9270-82C791934F19}" destId="{55D5F2AD-898D-499F-8A8F-4F179F7E52F3}" srcOrd="0" destOrd="0" parTransId="{BB1B14E3-A91E-4A0F-9030-1D432738F3F5}" sibTransId="{87D83F98-6056-4B03-A8EA-3C47C8055D37}"/>
    <dgm:cxn modelId="{80A863AA-C475-4747-99A3-0F17BFD61B75}" type="presOf" srcId="{FBBDED5E-113A-40C7-8483-C67FC8699416}" destId="{B6F353FF-2127-420E-8612-71267B41A70A}" srcOrd="0" destOrd="0" presId="urn:microsoft.com/office/officeart/2009/3/layout/PhasedProcess"/>
    <dgm:cxn modelId="{AA0E4A20-1F64-4531-A810-1AFBF0C5C04B}" srcId="{63E184AA-28C0-4E77-8C09-ABA655AC1FB1}" destId="{8A6153AE-DDBA-486B-8910-9313F7CCE935}" srcOrd="0" destOrd="0" parTransId="{8DB164CA-C537-4634-9184-93235BE272DA}" sibTransId="{D366AC4F-4835-4AED-B8D4-B562753FD789}"/>
    <dgm:cxn modelId="{0058416B-6FFD-4093-9553-5E060BD9A663}" type="presOf" srcId="{1AADEE2B-6FF2-4FAC-A854-17E39812FC65}" destId="{A5A9A10C-7878-4B43-AFC3-8F765DD65409}" srcOrd="0" destOrd="1" presId="urn:microsoft.com/office/officeart/2009/3/layout/PhasedProcess"/>
    <dgm:cxn modelId="{B43CD98B-A42D-43F6-83A2-D8E8C7CADAA8}" srcId="{8A6153AE-DDBA-486B-8910-9313F7CCE935}" destId="{FBBDED5E-113A-40C7-8483-C67FC8699416}" srcOrd="0" destOrd="0" parTransId="{4030160C-FA9E-4720-947D-41651EBB6884}" sibTransId="{6226C0FF-1DA5-479A-8991-7DA6AA161E7F}"/>
    <dgm:cxn modelId="{1420C40D-A7DE-4B2E-83CC-BE953C908746}" srcId="{63E184AA-28C0-4E77-8C09-ABA655AC1FB1}" destId="{94AE27B9-D4EE-47DA-86EB-659F07EE8E32}" srcOrd="2" destOrd="0" parTransId="{B16FFE2F-B1E8-4437-810A-B85FA12870E3}" sibTransId="{7D095E4D-4F7F-4D48-BA68-D595F81ECAF2}"/>
    <dgm:cxn modelId="{224A51BA-D714-442B-9E7B-287F85D1C16F}" type="presOf" srcId="{94AE27B9-D4EE-47DA-86EB-659F07EE8E32}" destId="{EE466119-6B97-42F6-BCE3-05F44F0B2007}" srcOrd="0" destOrd="0" presId="urn:microsoft.com/office/officeart/2009/3/layout/PhasedProcess"/>
    <dgm:cxn modelId="{91149F00-D9CA-4D78-9BFD-028851EC1A88}" type="presOf" srcId="{C559C700-C828-44D1-9815-AA9254472590}" destId="{F4FDA648-3FDC-442F-B730-01A75D915411}" srcOrd="0" destOrd="0" presId="urn:microsoft.com/office/officeart/2009/3/layout/PhasedProcess"/>
    <dgm:cxn modelId="{411CEF0A-58D3-410F-844A-3A043D56145F}" srcId="{94AE27B9-D4EE-47DA-86EB-659F07EE8E32}" destId="{1AADEE2B-6FF2-4FAC-A854-17E39812FC65}" srcOrd="1" destOrd="0" parTransId="{71B03E0D-BBF5-4466-9697-9ED25F764FE6}" sibTransId="{D8C59D71-1154-4C48-B4FF-95A82DD2F899}"/>
    <dgm:cxn modelId="{A8677BB0-C60B-4CF6-9F18-7EED8FF8C6E4}" srcId="{94AE27B9-D4EE-47DA-86EB-659F07EE8E32}" destId="{C731B452-9EB7-4AC3-A010-BC1CB3A4D001}" srcOrd="0" destOrd="0" parTransId="{7C8B3BAA-DC2B-4CA5-A77B-90B255AC0A33}" sibTransId="{6DF0995A-128A-4717-A6E2-60F9BED78849}"/>
    <dgm:cxn modelId="{545716D2-0C76-43EA-B435-503CC417B962}" type="presOf" srcId="{55D5F2AD-898D-499F-8A8F-4F179F7E52F3}" destId="{C914054B-E3D7-480F-BB6E-D1376DD794F0}" srcOrd="1" destOrd="0" presId="urn:microsoft.com/office/officeart/2009/3/layout/PhasedProcess"/>
    <dgm:cxn modelId="{627A9EAC-ADB1-4A12-AB38-DE847403D757}" type="presOf" srcId="{328D7EB6-9A84-4BA5-893A-8D7B8542F440}" destId="{AA029C91-7447-4117-9E6C-06D54AE1DA5F}" srcOrd="0" destOrd="0" presId="urn:microsoft.com/office/officeart/2009/3/layout/PhasedProcess"/>
    <dgm:cxn modelId="{BECE5526-74CC-410F-9181-69DA1E43EAC7}" type="presOf" srcId="{8A6153AE-DDBA-486B-8910-9313F7CCE935}" destId="{79173EE2-BB91-47F4-BD57-1A407080B0EE}" srcOrd="0" destOrd="0" presId="urn:microsoft.com/office/officeart/2009/3/layout/PhasedProcess"/>
    <dgm:cxn modelId="{8FFADF1B-588B-4E58-9B35-103C06DD7AC3}" type="presOf" srcId="{C559C700-C828-44D1-9815-AA9254472590}" destId="{BF4A1998-71BD-4728-A6A1-CA170E80AFAD}" srcOrd="1" destOrd="0" presId="urn:microsoft.com/office/officeart/2009/3/layout/PhasedProcess"/>
    <dgm:cxn modelId="{96CF1F76-CC5B-474D-9EF0-68287FD1F817}" srcId="{4D43033B-0467-4427-9270-82C791934F19}" destId="{C559C700-C828-44D1-9815-AA9254472590}" srcOrd="1" destOrd="0" parTransId="{28C4A66F-E5ED-4A3C-A023-68BFD02547F9}" sibTransId="{56125CB3-6455-48B7-954B-86F6E36378AA}"/>
    <dgm:cxn modelId="{D3ABDA02-0B90-4642-AECD-ECAE5752F308}" type="presParOf" srcId="{FACC6CF3-ED7F-49F1-9088-76EF388039D6}" destId="{6AD5E660-6B8E-4238-AF2E-7623041DB97B}" srcOrd="0" destOrd="0" presId="urn:microsoft.com/office/officeart/2009/3/layout/PhasedProcess"/>
    <dgm:cxn modelId="{BED3E718-A809-40BC-AD72-24C763C2DFDC}" type="presParOf" srcId="{FACC6CF3-ED7F-49F1-9088-76EF388039D6}" destId="{94AD6FD1-0603-43AB-99AD-3B96BA739F05}" srcOrd="1" destOrd="0" presId="urn:microsoft.com/office/officeart/2009/3/layout/PhasedProcess"/>
    <dgm:cxn modelId="{7847CC3E-C1BA-4085-B636-6726363D9B03}" type="presParOf" srcId="{FACC6CF3-ED7F-49F1-9088-76EF388039D6}" destId="{EBCBED94-1981-4F46-B55B-AC83C06D9249}" srcOrd="2" destOrd="0" presId="urn:microsoft.com/office/officeart/2009/3/layout/PhasedProcess"/>
    <dgm:cxn modelId="{5184013F-7361-4C1A-A6D8-78D03698BFD6}" type="presParOf" srcId="{FACC6CF3-ED7F-49F1-9088-76EF388039D6}" destId="{074E2832-4772-4C9F-877F-53E48BDC14AF}" srcOrd="3" destOrd="0" presId="urn:microsoft.com/office/officeart/2009/3/layout/PhasedProcess"/>
    <dgm:cxn modelId="{A7AC7460-7F1D-4D21-917F-3544E12F6CBC}" type="presParOf" srcId="{FACC6CF3-ED7F-49F1-9088-76EF388039D6}" destId="{D12483D5-E042-4872-9FA3-3746749335BA}" srcOrd="4" destOrd="0" presId="urn:microsoft.com/office/officeart/2009/3/layout/PhasedProcess"/>
    <dgm:cxn modelId="{34EE10A9-6C6D-450E-B4CF-22C15E8357BD}" type="presParOf" srcId="{FACC6CF3-ED7F-49F1-9088-76EF388039D6}" destId="{EE466119-6B97-42F6-BCE3-05F44F0B2007}" srcOrd="5" destOrd="0" presId="urn:microsoft.com/office/officeart/2009/3/layout/PhasedProcess"/>
    <dgm:cxn modelId="{0F28F269-0141-4BAB-9234-0DD537FE6378}" type="presParOf" srcId="{FACC6CF3-ED7F-49F1-9088-76EF388039D6}" destId="{250D18FA-F3C3-4AB9-8D30-73A42281886B}" srcOrd="6" destOrd="0" presId="urn:microsoft.com/office/officeart/2009/3/layout/PhasedProcess"/>
    <dgm:cxn modelId="{81245D65-A69C-4F0E-A0CD-79C568A16B9B}" type="presParOf" srcId="{250D18FA-F3C3-4AB9-8D30-73A42281886B}" destId="{600341BE-0B98-43AA-B87F-B1D604C446B2}" srcOrd="0" destOrd="0" presId="urn:microsoft.com/office/officeart/2009/3/layout/PhasedProcess"/>
    <dgm:cxn modelId="{836B2256-20D5-4B06-B756-974EB18FDB9A}" type="presParOf" srcId="{250D18FA-F3C3-4AB9-8D30-73A42281886B}" destId="{C914054B-E3D7-480F-BB6E-D1376DD794F0}" srcOrd="1" destOrd="0" presId="urn:microsoft.com/office/officeart/2009/3/layout/PhasedProcess"/>
    <dgm:cxn modelId="{83D9767D-9C82-4234-8683-BD84E9303B25}" type="presParOf" srcId="{250D18FA-F3C3-4AB9-8D30-73A42281886B}" destId="{F4FDA648-3FDC-442F-B730-01A75D915411}" srcOrd="2" destOrd="0" presId="urn:microsoft.com/office/officeart/2009/3/layout/PhasedProcess"/>
    <dgm:cxn modelId="{440E0F75-9486-41AC-A243-A078189019D3}" type="presParOf" srcId="{250D18FA-F3C3-4AB9-8D30-73A42281886B}" destId="{BF4A1998-71BD-4728-A6A1-CA170E80AFAD}" srcOrd="3" destOrd="0" presId="urn:microsoft.com/office/officeart/2009/3/layout/PhasedProcess"/>
    <dgm:cxn modelId="{9A33B856-2E36-4839-A347-8E3EF3DA2B60}" type="presParOf" srcId="{FACC6CF3-ED7F-49F1-9088-76EF388039D6}" destId="{22F71FC1-53D7-4431-9F4A-00C244914AC6}" srcOrd="7" destOrd="0" presId="urn:microsoft.com/office/officeart/2009/3/layout/PhasedProcess"/>
    <dgm:cxn modelId="{41C93B62-EBA3-4C22-B98A-C14A92ACF091}" type="presParOf" srcId="{22F71FC1-53D7-4431-9F4A-00C244914AC6}" destId="{B6F353FF-2127-420E-8612-71267B41A70A}" srcOrd="0" destOrd="0" presId="urn:microsoft.com/office/officeart/2009/3/layout/PhasedProcess"/>
    <dgm:cxn modelId="{4261F96C-FBCA-4616-9AEE-EF0929CB3E55}" type="presParOf" srcId="{22F71FC1-53D7-4431-9F4A-00C244914AC6}" destId="{29E7B68A-171A-4725-9958-402B5BB3F004}" srcOrd="1" destOrd="0" presId="urn:microsoft.com/office/officeart/2009/3/layout/PhasedProcess"/>
    <dgm:cxn modelId="{DFB29089-CC90-4C71-9D6D-52949F737E9F}" type="presParOf" srcId="{22F71FC1-53D7-4431-9F4A-00C244914AC6}" destId="{A41CEB2C-7646-4D06-BAEB-BEC983659170}" srcOrd="2" destOrd="0" presId="urn:microsoft.com/office/officeart/2009/3/layout/PhasedProcess"/>
    <dgm:cxn modelId="{E0E0B6E4-87C8-4494-BECD-A49EA7D7F9C2}" type="presParOf" srcId="{22F71FC1-53D7-4431-9F4A-00C244914AC6}" destId="{AA029C91-7447-4117-9E6C-06D54AE1DA5F}" srcOrd="3" destOrd="0" presId="urn:microsoft.com/office/officeart/2009/3/layout/PhasedProcess"/>
    <dgm:cxn modelId="{9B250CFB-636A-402F-A372-D8CE38CC3EDA}" type="presParOf" srcId="{22F71FC1-53D7-4431-9F4A-00C244914AC6}" destId="{508C635C-F0B1-4DD5-B235-B41622ECEE80}" srcOrd="4" destOrd="0" presId="urn:microsoft.com/office/officeart/2009/3/layout/PhasedProcess"/>
    <dgm:cxn modelId="{F2029DC9-EE82-4956-BDE6-74D7C035BD74}" type="presParOf" srcId="{FACC6CF3-ED7F-49F1-9088-76EF388039D6}" destId="{A5A9A10C-7878-4B43-AFC3-8F765DD65409}" srcOrd="8" destOrd="0" presId="urn:microsoft.com/office/officeart/2009/3/layout/PhasedProcess"/>
    <dgm:cxn modelId="{EA8E4C87-5CAE-46D8-ACD4-36F7993BC6BA}" type="presParOf" srcId="{FACC6CF3-ED7F-49F1-9088-76EF388039D6}" destId="{79173EE2-BB91-47F4-BD57-1A407080B0EE}" srcOrd="9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C0D9B2-0E8C-410A-A5C5-659E3CA4F900}" type="doc">
      <dgm:prSet loTypeId="urn:microsoft.com/office/officeart/2005/8/layout/arrow5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81B9619-9942-440E-94A4-EFB4C3F59716}">
      <dgm:prSet phldrT="[Текст]"/>
      <dgm:spPr>
        <a:ln w="38100">
          <a:solidFill>
            <a:srgbClr val="00B050"/>
          </a:solidFill>
        </a:ln>
      </dgm:spPr>
      <dgm:t>
        <a:bodyPr/>
        <a:lstStyle/>
        <a:p>
          <a:r>
            <a:rPr lang="ru-RU" dirty="0" smtClean="0"/>
            <a:t>Отобранное содержание</a:t>
          </a:r>
          <a:endParaRPr lang="ru-RU" dirty="0"/>
        </a:p>
      </dgm:t>
    </dgm:pt>
    <dgm:pt modelId="{A38DFA6A-0B8F-44FB-876D-061FDFB8E3F0}" type="parTrans" cxnId="{2B85FC57-C694-4777-9322-4F79211591B7}">
      <dgm:prSet/>
      <dgm:spPr/>
      <dgm:t>
        <a:bodyPr/>
        <a:lstStyle/>
        <a:p>
          <a:endParaRPr lang="ru-RU"/>
        </a:p>
      </dgm:t>
    </dgm:pt>
    <dgm:pt modelId="{CE7155AA-3FDB-4656-B408-C7B3A67C254A}" type="sibTrans" cxnId="{2B85FC57-C694-4777-9322-4F79211591B7}">
      <dgm:prSet/>
      <dgm:spPr/>
      <dgm:t>
        <a:bodyPr/>
        <a:lstStyle/>
        <a:p>
          <a:endParaRPr lang="ru-RU"/>
        </a:p>
      </dgm:t>
    </dgm:pt>
    <dgm:pt modelId="{B0B5E8C4-806E-450A-8F90-6399AB880FB1}">
      <dgm:prSet phldrT="[Текст]"/>
      <dgm:spPr>
        <a:ln w="57150">
          <a:solidFill>
            <a:srgbClr val="FF0000"/>
          </a:solidFill>
        </a:ln>
      </dgm:spPr>
      <dgm:t>
        <a:bodyPr/>
        <a:lstStyle/>
        <a:p>
          <a:r>
            <a:rPr lang="ru-RU" dirty="0" smtClean="0"/>
            <a:t>Неадаптированная (иногда ложная</a:t>
          </a:r>
          <a:r>
            <a:rPr lang="ru-RU" smtClean="0"/>
            <a:t>) информация</a:t>
          </a:r>
          <a:endParaRPr lang="ru-RU"/>
        </a:p>
      </dgm:t>
    </dgm:pt>
    <dgm:pt modelId="{21F4FC14-87E4-4F10-83AC-0DAF64B82169}" type="parTrans" cxnId="{B8738561-BE62-4F22-841B-6A04F3B22F91}">
      <dgm:prSet/>
      <dgm:spPr/>
      <dgm:t>
        <a:bodyPr/>
        <a:lstStyle/>
        <a:p>
          <a:endParaRPr lang="ru-RU"/>
        </a:p>
      </dgm:t>
    </dgm:pt>
    <dgm:pt modelId="{D9B9822C-A7F1-4424-A71B-4E0D7996A7EC}" type="sibTrans" cxnId="{B8738561-BE62-4F22-841B-6A04F3B22F91}">
      <dgm:prSet/>
      <dgm:spPr/>
      <dgm:t>
        <a:bodyPr/>
        <a:lstStyle/>
        <a:p>
          <a:endParaRPr lang="ru-RU"/>
        </a:p>
      </dgm:t>
    </dgm:pt>
    <dgm:pt modelId="{D1DD43EC-1E79-4161-9475-F305AFC67B99}" type="pres">
      <dgm:prSet presAssocID="{37C0D9B2-0E8C-410A-A5C5-659E3CA4F900}" presName="diagram" presStyleCnt="0">
        <dgm:presLayoutVars>
          <dgm:dir/>
          <dgm:resizeHandles val="exact"/>
        </dgm:presLayoutVars>
      </dgm:prSet>
      <dgm:spPr/>
    </dgm:pt>
    <dgm:pt modelId="{E7DFAF8D-2C2A-4291-AFC6-2E9B29984205}" type="pres">
      <dgm:prSet presAssocID="{281B9619-9942-440E-94A4-EFB4C3F59716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69BFD5-4B25-4B35-A0A6-B9338B7C15D9}" type="pres">
      <dgm:prSet presAssocID="{B0B5E8C4-806E-450A-8F90-6399AB880FB1}" presName="arrow" presStyleLbl="node1" presStyleIdx="1" presStyleCnt="2">
        <dgm:presLayoutVars>
          <dgm:bulletEnabled val="1"/>
        </dgm:presLayoutVars>
      </dgm:prSet>
      <dgm:spPr/>
    </dgm:pt>
  </dgm:ptLst>
  <dgm:cxnLst>
    <dgm:cxn modelId="{B8738561-BE62-4F22-841B-6A04F3B22F91}" srcId="{37C0D9B2-0E8C-410A-A5C5-659E3CA4F900}" destId="{B0B5E8C4-806E-450A-8F90-6399AB880FB1}" srcOrd="1" destOrd="0" parTransId="{21F4FC14-87E4-4F10-83AC-0DAF64B82169}" sibTransId="{D9B9822C-A7F1-4424-A71B-4E0D7996A7EC}"/>
    <dgm:cxn modelId="{541C141B-4A04-49E8-B736-20A2A19AB883}" type="presOf" srcId="{B0B5E8C4-806E-450A-8F90-6399AB880FB1}" destId="{BD69BFD5-4B25-4B35-A0A6-B9338B7C15D9}" srcOrd="0" destOrd="0" presId="urn:microsoft.com/office/officeart/2005/8/layout/arrow5"/>
    <dgm:cxn modelId="{514B2587-BD70-44F0-9076-066F70946B49}" type="presOf" srcId="{37C0D9B2-0E8C-410A-A5C5-659E3CA4F900}" destId="{D1DD43EC-1E79-4161-9475-F305AFC67B99}" srcOrd="0" destOrd="0" presId="urn:microsoft.com/office/officeart/2005/8/layout/arrow5"/>
    <dgm:cxn modelId="{2B85FC57-C694-4777-9322-4F79211591B7}" srcId="{37C0D9B2-0E8C-410A-A5C5-659E3CA4F900}" destId="{281B9619-9942-440E-94A4-EFB4C3F59716}" srcOrd="0" destOrd="0" parTransId="{A38DFA6A-0B8F-44FB-876D-061FDFB8E3F0}" sibTransId="{CE7155AA-3FDB-4656-B408-C7B3A67C254A}"/>
    <dgm:cxn modelId="{CF43D9B7-E057-4DCF-B8CC-28DAD929A70C}" type="presOf" srcId="{281B9619-9942-440E-94A4-EFB4C3F59716}" destId="{E7DFAF8D-2C2A-4291-AFC6-2E9B29984205}" srcOrd="0" destOrd="0" presId="urn:microsoft.com/office/officeart/2005/8/layout/arrow5"/>
    <dgm:cxn modelId="{3BA1B14A-A773-4592-8431-F5951E9764F9}" type="presParOf" srcId="{D1DD43EC-1E79-4161-9475-F305AFC67B99}" destId="{E7DFAF8D-2C2A-4291-AFC6-2E9B29984205}" srcOrd="0" destOrd="0" presId="urn:microsoft.com/office/officeart/2005/8/layout/arrow5"/>
    <dgm:cxn modelId="{091CF962-A737-4329-A060-EDE97F1DE67C}" type="presParOf" srcId="{D1DD43EC-1E79-4161-9475-F305AFC67B99}" destId="{BD69BFD5-4B25-4B35-A0A6-B9338B7C15D9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765F6E-CDF9-429D-A044-6F682CDF6E90}">
      <dsp:nvSpPr>
        <dsp:cNvPr id="0" name=""/>
        <dsp:cNvSpPr/>
      </dsp:nvSpPr>
      <dsp:spPr>
        <a:xfrm>
          <a:off x="259985" y="1030493"/>
          <a:ext cx="4875916" cy="573637"/>
        </a:xfrm>
        <a:prstGeom prst="rect">
          <a:avLst/>
        </a:prstGeom>
        <a:solidFill>
          <a:srgbClr val="00B0F0"/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7AF804-4E66-4E86-9875-527BE07DB746}">
      <dsp:nvSpPr>
        <dsp:cNvPr id="0" name=""/>
        <dsp:cNvSpPr/>
      </dsp:nvSpPr>
      <dsp:spPr>
        <a:xfrm>
          <a:off x="259985" y="1245928"/>
          <a:ext cx="358202" cy="35820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EC1023-F21A-4405-8E10-E82D56FECF5F}">
      <dsp:nvSpPr>
        <dsp:cNvPr id="0" name=""/>
        <dsp:cNvSpPr/>
      </dsp:nvSpPr>
      <dsp:spPr>
        <a:xfrm>
          <a:off x="259985" y="0"/>
          <a:ext cx="4875916" cy="1030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76200" rIns="114300" bIns="76200" numCol="1" spcCol="1270" anchor="ctr" anchorCtr="0">
          <a:noAutofit/>
        </a:bodyPr>
        <a:lstStyle/>
        <a:p>
          <a:pPr lvl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latin typeface="Bahnschrift SemiBold Condensed" panose="020B0502040204020203" pitchFamily="34" charset="0"/>
            </a:rPr>
            <a:t>Нужен/использую</a:t>
          </a:r>
          <a:endParaRPr lang="ru-RU" sz="6000" kern="1200" dirty="0">
            <a:latin typeface="Bahnschrift SemiBold Condensed" panose="020B0502040204020203" pitchFamily="34" charset="0"/>
          </a:endParaRPr>
        </a:p>
      </dsp:txBody>
      <dsp:txXfrm>
        <a:off x="259985" y="0"/>
        <a:ext cx="4875916" cy="1030493"/>
      </dsp:txXfrm>
    </dsp:sp>
    <dsp:sp modelId="{9824C6CC-2C7E-4113-BBDB-A38E94F9DB6D}">
      <dsp:nvSpPr>
        <dsp:cNvPr id="0" name=""/>
        <dsp:cNvSpPr/>
      </dsp:nvSpPr>
      <dsp:spPr>
        <a:xfrm>
          <a:off x="259985" y="2080887"/>
          <a:ext cx="358193" cy="3581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0BD911-AEE9-4B30-96AB-B878F1F25278}">
      <dsp:nvSpPr>
        <dsp:cNvPr id="0" name=""/>
        <dsp:cNvSpPr/>
      </dsp:nvSpPr>
      <dsp:spPr>
        <a:xfrm>
          <a:off x="601299" y="1842509"/>
          <a:ext cx="4534602" cy="83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Bahnschrift SemiBold Condensed" panose="020B0502040204020203" pitchFamily="34" charset="0"/>
            </a:rPr>
            <a:t>Закрепляет содержание</a:t>
          </a:r>
          <a:endParaRPr lang="ru-RU" sz="2800" kern="1200" dirty="0">
            <a:latin typeface="Bahnschrift SemiBold Condensed" panose="020B0502040204020203" pitchFamily="34" charset="0"/>
          </a:endParaRPr>
        </a:p>
      </dsp:txBody>
      <dsp:txXfrm>
        <a:off x="601299" y="1842509"/>
        <a:ext cx="4534602" cy="834950"/>
      </dsp:txXfrm>
    </dsp:sp>
    <dsp:sp modelId="{F5D9B2F8-BF5B-4329-8B32-58026CDB19D7}">
      <dsp:nvSpPr>
        <dsp:cNvPr id="0" name=""/>
        <dsp:cNvSpPr/>
      </dsp:nvSpPr>
      <dsp:spPr>
        <a:xfrm>
          <a:off x="259985" y="2915837"/>
          <a:ext cx="358193" cy="3581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E87C10-D1D0-4D13-A293-91027D40AA31}">
      <dsp:nvSpPr>
        <dsp:cNvPr id="0" name=""/>
        <dsp:cNvSpPr/>
      </dsp:nvSpPr>
      <dsp:spPr>
        <a:xfrm>
          <a:off x="601299" y="2677459"/>
          <a:ext cx="4534602" cy="83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Bahnschrift SemiBold Condensed" panose="020B0502040204020203" pitchFamily="34" charset="0"/>
            </a:rPr>
            <a:t>Сообщает </a:t>
          </a:r>
          <a:r>
            <a:rPr lang="ru-RU" sz="3200" kern="1200" dirty="0" smtClean="0">
              <a:latin typeface="Bahnschrift SemiBold Condensed" panose="020B0502040204020203" pitchFamily="34" charset="0"/>
            </a:rPr>
            <a:t>информацию</a:t>
          </a:r>
          <a:endParaRPr lang="ru-RU" sz="2800" kern="1200" dirty="0">
            <a:latin typeface="Bahnschrift SemiBold Condensed" panose="020B0502040204020203" pitchFamily="34" charset="0"/>
          </a:endParaRPr>
        </a:p>
      </dsp:txBody>
      <dsp:txXfrm>
        <a:off x="601299" y="2677459"/>
        <a:ext cx="4534602" cy="834950"/>
      </dsp:txXfrm>
    </dsp:sp>
    <dsp:sp modelId="{DC82C5BC-4242-4A74-9364-4FF2F7EA44F0}">
      <dsp:nvSpPr>
        <dsp:cNvPr id="0" name=""/>
        <dsp:cNvSpPr/>
      </dsp:nvSpPr>
      <dsp:spPr>
        <a:xfrm>
          <a:off x="259985" y="3750787"/>
          <a:ext cx="358193" cy="3581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7F1F05-7E5E-4914-941B-BE410366FA4C}">
      <dsp:nvSpPr>
        <dsp:cNvPr id="0" name=""/>
        <dsp:cNvSpPr/>
      </dsp:nvSpPr>
      <dsp:spPr>
        <a:xfrm>
          <a:off x="601299" y="3512409"/>
          <a:ext cx="4534602" cy="83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Bahnschrift SemiBold Condensed" panose="020B0502040204020203" pitchFamily="34" charset="0"/>
            </a:rPr>
            <a:t>Предлагает задания для организации деятельности</a:t>
          </a:r>
          <a:endParaRPr lang="ru-RU" sz="2400" kern="1200" dirty="0">
            <a:latin typeface="Bahnschrift SemiBold Condensed" panose="020B0502040204020203" pitchFamily="34" charset="0"/>
          </a:endParaRPr>
        </a:p>
      </dsp:txBody>
      <dsp:txXfrm>
        <a:off x="601299" y="3512409"/>
        <a:ext cx="4534602" cy="834950"/>
      </dsp:txXfrm>
    </dsp:sp>
    <dsp:sp modelId="{3BDC4161-715B-4CDD-A7EE-1D92F3C71A90}">
      <dsp:nvSpPr>
        <dsp:cNvPr id="0" name=""/>
        <dsp:cNvSpPr/>
      </dsp:nvSpPr>
      <dsp:spPr>
        <a:xfrm>
          <a:off x="5379697" y="1030493"/>
          <a:ext cx="4875916" cy="573637"/>
        </a:xfrm>
        <a:prstGeom prst="rect">
          <a:avLst/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BF6603-B55B-497D-A18C-6305D71CDC0E}">
      <dsp:nvSpPr>
        <dsp:cNvPr id="0" name=""/>
        <dsp:cNvSpPr/>
      </dsp:nvSpPr>
      <dsp:spPr>
        <a:xfrm>
          <a:off x="5379697" y="1245928"/>
          <a:ext cx="358202" cy="358202"/>
        </a:xfrm>
        <a:prstGeom prst="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B24CE7-5B73-468A-8E13-72F806DA3F36}">
      <dsp:nvSpPr>
        <dsp:cNvPr id="0" name=""/>
        <dsp:cNvSpPr/>
      </dsp:nvSpPr>
      <dsp:spPr>
        <a:xfrm>
          <a:off x="5379697" y="0"/>
          <a:ext cx="4875916" cy="10304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76200" rIns="114300" bIns="76200" numCol="1" spcCol="1270" anchor="ctr" anchorCtr="0">
          <a:noAutofit/>
        </a:bodyPr>
        <a:lstStyle/>
        <a:p>
          <a:pPr lvl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kern="1200" dirty="0" smtClean="0">
              <a:latin typeface="Bahnschrift SemiBold Condensed" panose="020B0502040204020203" pitchFamily="34" charset="0"/>
            </a:rPr>
            <a:t>нет/не</a:t>
          </a:r>
          <a:r>
            <a:rPr lang="ru-RU" sz="6000" kern="1200" dirty="0" smtClean="0"/>
            <a:t> </a:t>
          </a:r>
          <a:r>
            <a:rPr lang="ru-RU" sz="6000" kern="1200" dirty="0" smtClean="0">
              <a:latin typeface="Bahnschrift SemiBold Condensed" panose="020B0502040204020203" pitchFamily="34" charset="0"/>
            </a:rPr>
            <a:t>использую</a:t>
          </a:r>
          <a:endParaRPr lang="ru-RU" sz="6000" kern="1200" dirty="0">
            <a:latin typeface="Bahnschrift SemiBold Condensed" panose="020B0502040204020203" pitchFamily="34" charset="0"/>
          </a:endParaRPr>
        </a:p>
      </dsp:txBody>
      <dsp:txXfrm>
        <a:off x="5379697" y="0"/>
        <a:ext cx="4875916" cy="1030493"/>
      </dsp:txXfrm>
    </dsp:sp>
    <dsp:sp modelId="{1AECC687-BBE7-4774-9F39-D97C295FA242}">
      <dsp:nvSpPr>
        <dsp:cNvPr id="0" name=""/>
        <dsp:cNvSpPr/>
      </dsp:nvSpPr>
      <dsp:spPr>
        <a:xfrm>
          <a:off x="5379697" y="2080887"/>
          <a:ext cx="358193" cy="3581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D03DD9-3A56-4F27-9CC4-BAD6274F780C}">
      <dsp:nvSpPr>
        <dsp:cNvPr id="0" name=""/>
        <dsp:cNvSpPr/>
      </dsp:nvSpPr>
      <dsp:spPr>
        <a:xfrm>
          <a:off x="5721012" y="1842509"/>
          <a:ext cx="4534602" cy="83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Bahnschrift SemiBold Condensed" panose="020B0502040204020203" pitchFamily="34" charset="0"/>
            </a:rPr>
            <a:t>Информации много без учебника</a:t>
          </a:r>
          <a:endParaRPr lang="ru-RU" sz="2400" kern="1200" dirty="0">
            <a:latin typeface="Bahnschrift SemiBold Condensed" panose="020B0502040204020203" pitchFamily="34" charset="0"/>
          </a:endParaRPr>
        </a:p>
      </dsp:txBody>
      <dsp:txXfrm>
        <a:off x="5721012" y="1842509"/>
        <a:ext cx="4534602" cy="834950"/>
      </dsp:txXfrm>
    </dsp:sp>
    <dsp:sp modelId="{121ADC22-5C62-46CA-8A05-26B4F3137AAF}">
      <dsp:nvSpPr>
        <dsp:cNvPr id="0" name=""/>
        <dsp:cNvSpPr/>
      </dsp:nvSpPr>
      <dsp:spPr>
        <a:xfrm>
          <a:off x="5379697" y="2915837"/>
          <a:ext cx="358193" cy="3581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50EEE2-18C9-4B57-BFAA-8DC9B17732AF}">
      <dsp:nvSpPr>
        <dsp:cNvPr id="0" name=""/>
        <dsp:cNvSpPr/>
      </dsp:nvSpPr>
      <dsp:spPr>
        <a:xfrm>
          <a:off x="5721012" y="2677459"/>
          <a:ext cx="4534602" cy="83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Bahnschrift SemiBold Condensed" panose="020B0502040204020203" pitchFamily="34" charset="0"/>
            </a:rPr>
            <a:t>Учитель самостоятельно отбирает содержание</a:t>
          </a:r>
          <a:endParaRPr lang="ru-RU" sz="2400" kern="1200" dirty="0">
            <a:latin typeface="Bahnschrift SemiBold Condensed" panose="020B0502040204020203" pitchFamily="34" charset="0"/>
          </a:endParaRPr>
        </a:p>
      </dsp:txBody>
      <dsp:txXfrm>
        <a:off x="5721012" y="2677459"/>
        <a:ext cx="4534602" cy="834950"/>
      </dsp:txXfrm>
    </dsp:sp>
    <dsp:sp modelId="{D4CF523A-C464-4DD1-ABFA-91E79DCFBC04}">
      <dsp:nvSpPr>
        <dsp:cNvPr id="0" name=""/>
        <dsp:cNvSpPr/>
      </dsp:nvSpPr>
      <dsp:spPr>
        <a:xfrm>
          <a:off x="5379697" y="3750787"/>
          <a:ext cx="358193" cy="3581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A0C2D0-8763-4A0E-9811-BB6CFDBB4EBA}">
      <dsp:nvSpPr>
        <dsp:cNvPr id="0" name=""/>
        <dsp:cNvSpPr/>
      </dsp:nvSpPr>
      <dsp:spPr>
        <a:xfrm>
          <a:off x="5721012" y="3512409"/>
          <a:ext cx="4534602" cy="8349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>
              <a:latin typeface="Bahnschrift SemiBold Condensed" panose="020B0502040204020203" pitchFamily="34" charset="0"/>
            </a:rPr>
            <a:t>ВСЕ учебники устаревают </a:t>
          </a:r>
          <a:endParaRPr lang="ru-RU" sz="2900" kern="1200" dirty="0">
            <a:latin typeface="Bahnschrift SemiBold Condensed" panose="020B0502040204020203" pitchFamily="34" charset="0"/>
          </a:endParaRPr>
        </a:p>
      </dsp:txBody>
      <dsp:txXfrm>
        <a:off x="5721012" y="3512409"/>
        <a:ext cx="45346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EB47DF-3A4D-40B1-BDC5-4FED19AE0C75}">
      <dsp:nvSpPr>
        <dsp:cNvPr id="0" name=""/>
        <dsp:cNvSpPr/>
      </dsp:nvSpPr>
      <dsp:spPr>
        <a:xfrm>
          <a:off x="6077444" y="3479056"/>
          <a:ext cx="3569466" cy="163720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ahnschrift SemiBold Condensed" panose="020B0502040204020203" pitchFamily="34" charset="0"/>
            </a:rPr>
            <a:t>КОНТРОЛЬ, РЕФЛЕКСИЯ</a:t>
          </a:r>
          <a:endParaRPr lang="ru-RU" sz="2000" kern="1200" dirty="0">
            <a:latin typeface="Bahnschrift SemiBold Condensed" panose="020B0502040204020203" pitchFamily="34" charset="0"/>
          </a:endParaRPr>
        </a:p>
      </dsp:txBody>
      <dsp:txXfrm>
        <a:off x="7184248" y="3924320"/>
        <a:ext cx="2426698" cy="1155974"/>
      </dsp:txXfrm>
    </dsp:sp>
    <dsp:sp modelId="{699A762D-F874-41F2-B0C9-1EAE4860D3E1}">
      <dsp:nvSpPr>
        <dsp:cNvPr id="0" name=""/>
        <dsp:cNvSpPr/>
      </dsp:nvSpPr>
      <dsp:spPr>
        <a:xfrm>
          <a:off x="1411226" y="3479056"/>
          <a:ext cx="3557234" cy="163720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ahnschrift SemiBold Condensed" panose="020B0502040204020203" pitchFamily="34" charset="0"/>
            </a:rPr>
            <a:t>ОРГАНИЗАЦИЯ ДЕЯТЕЛЬНОСТИ</a:t>
          </a:r>
          <a:endParaRPr lang="ru-RU" sz="2000" kern="1200" dirty="0">
            <a:latin typeface="Bahnschrift SemiBold Condensed" panose="020B0502040204020203" pitchFamily="34" charset="0"/>
          </a:endParaRPr>
        </a:p>
      </dsp:txBody>
      <dsp:txXfrm>
        <a:off x="1447190" y="3924320"/>
        <a:ext cx="2418135" cy="1155974"/>
      </dsp:txXfrm>
    </dsp:sp>
    <dsp:sp modelId="{50B1670E-72C6-4338-B6ED-4F1C7F017AA0}">
      <dsp:nvSpPr>
        <dsp:cNvPr id="0" name=""/>
        <dsp:cNvSpPr/>
      </dsp:nvSpPr>
      <dsp:spPr>
        <a:xfrm>
          <a:off x="5522724" y="0"/>
          <a:ext cx="3581649" cy="163720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latin typeface="Bahnschrift SemiBold Condensed" panose="020B0502040204020203" pitchFamily="34" charset="0"/>
          </a:endParaRP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ahnschrift SemiBold Condensed" panose="020B0502040204020203" pitchFamily="34" charset="0"/>
            </a:rPr>
            <a:t>АКТУАЛИЗАЦИЯ </a:t>
          </a:r>
          <a:endParaRPr lang="ru-RU" sz="2000" kern="1200" dirty="0">
            <a:latin typeface="Bahnschrift SemiBold Condensed" panose="020B0502040204020203" pitchFamily="34" charset="0"/>
          </a:endParaRPr>
        </a:p>
      </dsp:txBody>
      <dsp:txXfrm>
        <a:off x="6633182" y="35964"/>
        <a:ext cx="2435226" cy="1155974"/>
      </dsp:txXfrm>
    </dsp:sp>
    <dsp:sp modelId="{B49BA4DE-912C-41B8-A2B0-6CFA9962D357}">
      <dsp:nvSpPr>
        <dsp:cNvPr id="0" name=""/>
        <dsp:cNvSpPr/>
      </dsp:nvSpPr>
      <dsp:spPr>
        <a:xfrm>
          <a:off x="1764789" y="0"/>
          <a:ext cx="2850109" cy="1637202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kern="1200" dirty="0">
            <a:latin typeface="Bahnschrift SemiBold Condensed" panose="020B0502040204020203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Bahnschrift SemiBold Condensed" panose="020B0502040204020203" pitchFamily="34" charset="0"/>
            </a:rPr>
            <a:t>МОТИВАЦИЯ</a:t>
          </a:r>
          <a:endParaRPr lang="ru-RU" sz="2000" kern="1200" dirty="0">
            <a:latin typeface="Bahnschrift SemiBold Condensed" panose="020B0502040204020203" pitchFamily="34" charset="0"/>
          </a:endParaRPr>
        </a:p>
      </dsp:txBody>
      <dsp:txXfrm>
        <a:off x="1800753" y="35964"/>
        <a:ext cx="1923148" cy="1155974"/>
      </dsp:txXfrm>
    </dsp:sp>
    <dsp:sp modelId="{43F00BD4-40C1-4896-8233-CA45BD4F0C6F}">
      <dsp:nvSpPr>
        <dsp:cNvPr id="0" name=""/>
        <dsp:cNvSpPr/>
      </dsp:nvSpPr>
      <dsp:spPr>
        <a:xfrm>
          <a:off x="2991297" y="291626"/>
          <a:ext cx="2215340" cy="2215340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ahnschrift SemiBold Condensed" panose="020B0502040204020203" pitchFamily="34" charset="0"/>
            </a:rPr>
            <a:t>Специальные рубрики</a:t>
          </a:r>
          <a:endParaRPr lang="ru-RU" sz="1800" kern="1200" dirty="0">
            <a:latin typeface="Bahnschrift SemiBold Condensed" panose="020B0502040204020203" pitchFamily="34" charset="0"/>
          </a:endParaRPr>
        </a:p>
      </dsp:txBody>
      <dsp:txXfrm>
        <a:off x="3640155" y="940484"/>
        <a:ext cx="1566482" cy="1566482"/>
      </dsp:txXfrm>
    </dsp:sp>
    <dsp:sp modelId="{8DA15FE0-BF36-4938-A696-8D4FEBF6C195}">
      <dsp:nvSpPr>
        <dsp:cNvPr id="0" name=""/>
        <dsp:cNvSpPr/>
      </dsp:nvSpPr>
      <dsp:spPr>
        <a:xfrm rot="5400000">
          <a:off x="5308962" y="291626"/>
          <a:ext cx="2215340" cy="2215340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ahnschrift SemiBold Condensed" panose="020B0502040204020203" pitchFamily="34" charset="0"/>
            </a:rPr>
            <a:t>Система вопросов к параграфам</a:t>
          </a:r>
          <a:endParaRPr lang="ru-RU" sz="1800" kern="1200" dirty="0">
            <a:latin typeface="Bahnschrift SemiBold Condensed" panose="020B0502040204020203" pitchFamily="34" charset="0"/>
          </a:endParaRPr>
        </a:p>
      </dsp:txBody>
      <dsp:txXfrm rot="-5400000">
        <a:off x="5308962" y="940484"/>
        <a:ext cx="1566482" cy="1566482"/>
      </dsp:txXfrm>
    </dsp:sp>
    <dsp:sp modelId="{895F3DDA-D22B-4966-BD27-9B321C9129FD}">
      <dsp:nvSpPr>
        <dsp:cNvPr id="0" name=""/>
        <dsp:cNvSpPr/>
      </dsp:nvSpPr>
      <dsp:spPr>
        <a:xfrm rot="10800000">
          <a:off x="5308962" y="2609292"/>
          <a:ext cx="2215340" cy="2215340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ahnschrift SemiBold Condensed" panose="020B0502040204020203" pitchFamily="34" charset="0"/>
            </a:rPr>
            <a:t>Познавательные задания</a:t>
          </a:r>
          <a:endParaRPr lang="ru-RU" sz="1800" kern="1200" dirty="0">
            <a:latin typeface="Bahnschrift SemiBold Condensed" panose="020B0502040204020203" pitchFamily="34" charset="0"/>
          </a:endParaRPr>
        </a:p>
      </dsp:txBody>
      <dsp:txXfrm rot="10800000">
        <a:off x="5308962" y="2609292"/>
        <a:ext cx="1566482" cy="1566482"/>
      </dsp:txXfrm>
    </dsp:sp>
    <dsp:sp modelId="{2B716995-8AB2-43CD-943B-5EE1E55C088A}">
      <dsp:nvSpPr>
        <dsp:cNvPr id="0" name=""/>
        <dsp:cNvSpPr/>
      </dsp:nvSpPr>
      <dsp:spPr>
        <a:xfrm rot="16200000">
          <a:off x="2991297" y="2609292"/>
          <a:ext cx="2215340" cy="2215340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ahnschrift SemiBold Condensed" panose="020B0502040204020203" pitchFamily="34" charset="0"/>
            </a:rPr>
            <a:t>Основной текст + методический аппарат</a:t>
          </a:r>
          <a:endParaRPr lang="ru-RU" sz="1800" kern="1200" dirty="0">
            <a:latin typeface="Bahnschrift SemiBold Condensed" panose="020B0502040204020203" pitchFamily="34" charset="0"/>
          </a:endParaRPr>
        </a:p>
      </dsp:txBody>
      <dsp:txXfrm rot="5400000">
        <a:off x="3640155" y="2609292"/>
        <a:ext cx="1566482" cy="1566482"/>
      </dsp:txXfrm>
    </dsp:sp>
    <dsp:sp modelId="{B2A28522-8DE3-4A12-8142-04A35CEFDD6A}">
      <dsp:nvSpPr>
        <dsp:cNvPr id="0" name=""/>
        <dsp:cNvSpPr/>
      </dsp:nvSpPr>
      <dsp:spPr>
        <a:xfrm>
          <a:off x="4875359" y="2097666"/>
          <a:ext cx="764880" cy="66511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813E65-572C-4052-838E-03632BBC96BD}">
      <dsp:nvSpPr>
        <dsp:cNvPr id="0" name=""/>
        <dsp:cNvSpPr/>
      </dsp:nvSpPr>
      <dsp:spPr>
        <a:xfrm rot="10800000">
          <a:off x="4875359" y="2353479"/>
          <a:ext cx="764880" cy="66511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D5E660-6B8E-4238-AF2E-7623041DB97B}">
      <dsp:nvSpPr>
        <dsp:cNvPr id="0" name=""/>
        <dsp:cNvSpPr/>
      </dsp:nvSpPr>
      <dsp:spPr>
        <a:xfrm rot="5400000">
          <a:off x="267" y="487672"/>
          <a:ext cx="3474871" cy="3475405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AD6FD1-0603-43AB-99AD-3B96BA739F05}">
      <dsp:nvSpPr>
        <dsp:cNvPr id="0" name=""/>
        <dsp:cNvSpPr/>
      </dsp:nvSpPr>
      <dsp:spPr>
        <a:xfrm rot="16200000">
          <a:off x="3576622" y="487672"/>
          <a:ext cx="3474871" cy="3475405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CBED94-1981-4F46-B55B-AC83C06D9249}">
      <dsp:nvSpPr>
        <dsp:cNvPr id="0" name=""/>
        <dsp:cNvSpPr/>
      </dsp:nvSpPr>
      <dsp:spPr>
        <a:xfrm>
          <a:off x="3987515" y="3506402"/>
          <a:ext cx="2638364" cy="695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Bahnschrift SemiBold Condensed" panose="020B0502040204020203" pitchFamily="34" charset="0"/>
            </a:rPr>
            <a:t>2</a:t>
          </a:r>
          <a:endParaRPr lang="ru-RU" sz="3200" kern="1200" dirty="0">
            <a:latin typeface="Bahnschrift SemiBold Condensed" panose="020B0502040204020203" pitchFamily="34" charset="0"/>
          </a:endParaRPr>
        </a:p>
      </dsp:txBody>
      <dsp:txXfrm>
        <a:off x="3987515" y="3506402"/>
        <a:ext cx="2638364" cy="695197"/>
      </dsp:txXfrm>
    </dsp:sp>
    <dsp:sp modelId="{074E2832-4772-4C9F-877F-53E48BDC14AF}">
      <dsp:nvSpPr>
        <dsp:cNvPr id="0" name=""/>
        <dsp:cNvSpPr/>
      </dsp:nvSpPr>
      <dsp:spPr>
        <a:xfrm rot="5400000">
          <a:off x="3465157" y="487672"/>
          <a:ext cx="3474871" cy="3475405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2483D5-E042-4872-9FA3-3746749335BA}">
      <dsp:nvSpPr>
        <dsp:cNvPr id="0" name=""/>
        <dsp:cNvSpPr/>
      </dsp:nvSpPr>
      <dsp:spPr>
        <a:xfrm rot="16200000">
          <a:off x="7040461" y="487672"/>
          <a:ext cx="3474871" cy="3475405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466119-6B97-42F6-BCE3-05F44F0B2007}">
      <dsp:nvSpPr>
        <dsp:cNvPr id="0" name=""/>
        <dsp:cNvSpPr/>
      </dsp:nvSpPr>
      <dsp:spPr>
        <a:xfrm>
          <a:off x="7197928" y="3506402"/>
          <a:ext cx="2638364" cy="695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Bahnschrift SemiBold Condensed" panose="020B0502040204020203" pitchFamily="34" charset="0"/>
            </a:rPr>
            <a:t>3</a:t>
          </a:r>
          <a:endParaRPr lang="ru-RU" sz="3200" kern="1200" dirty="0">
            <a:latin typeface="Bahnschrift SemiBold Condensed" panose="020B0502040204020203" pitchFamily="34" charset="0"/>
          </a:endParaRPr>
        </a:p>
      </dsp:txBody>
      <dsp:txXfrm>
        <a:off x="7197928" y="3506402"/>
        <a:ext cx="2638364" cy="695197"/>
      </dsp:txXfrm>
    </dsp:sp>
    <dsp:sp modelId="{600341BE-0B98-43AA-B87F-B1D604C446B2}">
      <dsp:nvSpPr>
        <dsp:cNvPr id="0" name=""/>
        <dsp:cNvSpPr/>
      </dsp:nvSpPr>
      <dsp:spPr>
        <a:xfrm>
          <a:off x="3902738" y="1485028"/>
          <a:ext cx="1592103" cy="1592103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Bahnschrift SemiBold Condensed" panose="020B0502040204020203" pitchFamily="34" charset="0"/>
            </a:rPr>
            <a:t>УЧЕБНИК</a:t>
          </a:r>
          <a:endParaRPr lang="ru-RU" sz="2300" kern="1200" dirty="0">
            <a:latin typeface="Bahnschrift SemiBold Condensed" panose="020B0502040204020203" pitchFamily="34" charset="0"/>
          </a:endParaRPr>
        </a:p>
      </dsp:txBody>
      <dsp:txXfrm>
        <a:off x="4125059" y="1672771"/>
        <a:ext cx="917969" cy="1216617"/>
      </dsp:txXfrm>
    </dsp:sp>
    <dsp:sp modelId="{F4FDA648-3FDC-442F-B730-01A75D915411}">
      <dsp:nvSpPr>
        <dsp:cNvPr id="0" name=""/>
        <dsp:cNvSpPr/>
      </dsp:nvSpPr>
      <dsp:spPr>
        <a:xfrm>
          <a:off x="5050201" y="1485028"/>
          <a:ext cx="1592103" cy="1592103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Bahnschrift SemiBold Condensed" panose="020B0502040204020203" pitchFamily="34" charset="0"/>
            </a:rPr>
            <a:t>ПОСОБИЯ</a:t>
          </a:r>
          <a:endParaRPr lang="ru-RU" sz="2300" kern="1200" dirty="0">
            <a:latin typeface="Bahnschrift SemiBold Condensed" panose="020B0502040204020203" pitchFamily="34" charset="0"/>
          </a:endParaRPr>
        </a:p>
      </dsp:txBody>
      <dsp:txXfrm>
        <a:off x="5502014" y="1672771"/>
        <a:ext cx="917969" cy="1216617"/>
      </dsp:txXfrm>
    </dsp:sp>
    <dsp:sp modelId="{B6F353FF-2127-420E-8612-71267B41A70A}">
      <dsp:nvSpPr>
        <dsp:cNvPr id="0" name=""/>
        <dsp:cNvSpPr/>
      </dsp:nvSpPr>
      <dsp:spPr>
        <a:xfrm>
          <a:off x="1164971" y="918352"/>
          <a:ext cx="1163896" cy="1163756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ahnschrift SemiBold Condensed" panose="020B0502040204020203" pitchFamily="34" charset="0"/>
            </a:rPr>
            <a:t>Учитель </a:t>
          </a:r>
          <a:endParaRPr lang="ru-RU" sz="1800" kern="1200" dirty="0">
            <a:latin typeface="Bahnschrift SemiBold Condensed" panose="020B0502040204020203" pitchFamily="34" charset="0"/>
          </a:endParaRPr>
        </a:p>
      </dsp:txBody>
      <dsp:txXfrm>
        <a:off x="1335420" y="1088780"/>
        <a:ext cx="822998" cy="822900"/>
      </dsp:txXfrm>
    </dsp:sp>
    <dsp:sp modelId="{29E7B68A-171A-4725-9958-402B5BB3F004}">
      <dsp:nvSpPr>
        <dsp:cNvPr id="0" name=""/>
        <dsp:cNvSpPr/>
      </dsp:nvSpPr>
      <dsp:spPr>
        <a:xfrm>
          <a:off x="735791" y="1891290"/>
          <a:ext cx="571471" cy="571420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41CEB2C-7646-4D06-BAEB-BEC983659170}">
      <dsp:nvSpPr>
        <dsp:cNvPr id="0" name=""/>
        <dsp:cNvSpPr/>
      </dsp:nvSpPr>
      <dsp:spPr>
        <a:xfrm>
          <a:off x="2424189" y="1147385"/>
          <a:ext cx="332476" cy="332575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A029C91-7447-4117-9E6C-06D54AE1DA5F}">
      <dsp:nvSpPr>
        <dsp:cNvPr id="0" name=""/>
        <dsp:cNvSpPr/>
      </dsp:nvSpPr>
      <dsp:spPr>
        <a:xfrm>
          <a:off x="1874360" y="1932862"/>
          <a:ext cx="1163896" cy="1163756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Bahnschrift SemiBold Condensed" panose="020B0502040204020203" pitchFamily="34" charset="0"/>
            </a:rPr>
            <a:t>Ученик </a:t>
          </a:r>
          <a:endParaRPr lang="ru-RU" sz="1800" kern="1200" dirty="0">
            <a:latin typeface="Bahnschrift SemiBold Condensed" panose="020B0502040204020203" pitchFamily="34" charset="0"/>
          </a:endParaRPr>
        </a:p>
      </dsp:txBody>
      <dsp:txXfrm>
        <a:off x="2044809" y="2103290"/>
        <a:ext cx="822998" cy="822900"/>
      </dsp:txXfrm>
    </dsp:sp>
    <dsp:sp modelId="{508C635C-F0B1-4DD5-B235-B41622ECEE80}">
      <dsp:nvSpPr>
        <dsp:cNvPr id="0" name=""/>
        <dsp:cNvSpPr/>
      </dsp:nvSpPr>
      <dsp:spPr>
        <a:xfrm>
          <a:off x="1996161" y="3167885"/>
          <a:ext cx="332476" cy="332575"/>
        </a:xfrm>
        <a:prstGeom prst="ellipse">
          <a:avLst/>
        </a:prstGeom>
        <a:solidFill>
          <a:schemeClr val="l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5A9A10C-7878-4B43-AFC3-8F765DD65409}">
      <dsp:nvSpPr>
        <dsp:cNvPr id="0" name=""/>
        <dsp:cNvSpPr/>
      </dsp:nvSpPr>
      <dsp:spPr>
        <a:xfrm>
          <a:off x="7497622" y="1206161"/>
          <a:ext cx="2029510" cy="202914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ahnschrift SemiBold Condensed" panose="020B0502040204020203" pitchFamily="34" charset="0"/>
            </a:rPr>
            <a:t>Содержание</a:t>
          </a:r>
          <a:r>
            <a:rPr lang="ru-RU" sz="2000" kern="1200" dirty="0" smtClean="0"/>
            <a:t> </a:t>
          </a:r>
          <a:r>
            <a:rPr lang="ru-RU" sz="2000" kern="1200" dirty="0" smtClean="0">
              <a:latin typeface="Bahnschrift SemiBold Condensed" panose="020B0502040204020203" pitchFamily="34" charset="0"/>
            </a:rPr>
            <a:t>курса</a:t>
          </a:r>
          <a:endParaRPr lang="ru-RU" sz="2000" kern="1200" dirty="0">
            <a:latin typeface="Bahnschrift SemiBold Condensed" panose="020B0502040204020203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Bahnschrift SemiBold Condensed" panose="020B0502040204020203" pitchFamily="34" charset="0"/>
            </a:rPr>
            <a:t>Выполнение заданий</a:t>
          </a:r>
          <a:endParaRPr lang="ru-RU" sz="2000" kern="1200" dirty="0">
            <a:latin typeface="Bahnschrift SemiBold Condensed" panose="020B0502040204020203" pitchFamily="34" charset="0"/>
          </a:endParaRPr>
        </a:p>
      </dsp:txBody>
      <dsp:txXfrm>
        <a:off x="7794837" y="1503322"/>
        <a:ext cx="1435080" cy="1434821"/>
      </dsp:txXfrm>
    </dsp:sp>
    <dsp:sp modelId="{79173EE2-BB91-47F4-BD57-1A407080B0EE}">
      <dsp:nvSpPr>
        <dsp:cNvPr id="0" name=""/>
        <dsp:cNvSpPr/>
      </dsp:nvSpPr>
      <dsp:spPr>
        <a:xfrm>
          <a:off x="653018" y="3506402"/>
          <a:ext cx="2638364" cy="695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Bahnschrift SemiBold Condensed" panose="020B0502040204020203" pitchFamily="34" charset="0"/>
            </a:rPr>
            <a:t>1</a:t>
          </a:r>
          <a:endParaRPr lang="ru-RU" sz="3200" kern="1200" dirty="0">
            <a:latin typeface="Bahnschrift SemiBold Condensed" panose="020B0502040204020203" pitchFamily="34" charset="0"/>
          </a:endParaRPr>
        </a:p>
      </dsp:txBody>
      <dsp:txXfrm>
        <a:off x="653018" y="3506402"/>
        <a:ext cx="2638364" cy="69519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DFAF8D-2C2A-4291-AFC6-2E9B29984205}">
      <dsp:nvSpPr>
        <dsp:cNvPr id="0" name=""/>
        <dsp:cNvSpPr/>
      </dsp:nvSpPr>
      <dsp:spPr>
        <a:xfrm rot="16200000">
          <a:off x="2338" y="1178"/>
          <a:ext cx="4348981" cy="4348981"/>
        </a:xfrm>
        <a:prstGeom prst="downArrow">
          <a:avLst>
            <a:gd name="adj1" fmla="val 50000"/>
            <a:gd name="adj2" fmla="val 3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00B05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Отобранное содержание</a:t>
          </a:r>
          <a:endParaRPr lang="ru-RU" sz="3000" kern="1200" dirty="0"/>
        </a:p>
      </dsp:txBody>
      <dsp:txXfrm rot="5400000">
        <a:off x="2338" y="1088423"/>
        <a:ext cx="3587909" cy="2174491"/>
      </dsp:txXfrm>
    </dsp:sp>
    <dsp:sp modelId="{BD69BFD5-4B25-4B35-A0A6-B9338B7C15D9}">
      <dsp:nvSpPr>
        <dsp:cNvPr id="0" name=""/>
        <dsp:cNvSpPr/>
      </dsp:nvSpPr>
      <dsp:spPr>
        <a:xfrm rot="5400000">
          <a:off x="6164280" y="1178"/>
          <a:ext cx="4348981" cy="4348981"/>
        </a:xfrm>
        <a:prstGeom prst="downArrow">
          <a:avLst>
            <a:gd name="adj1" fmla="val 50000"/>
            <a:gd name="adj2" fmla="val 3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5715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Неадаптированная (иногда ложная</a:t>
          </a:r>
          <a:r>
            <a:rPr lang="ru-RU" sz="3000" kern="1200" smtClean="0"/>
            <a:t>) информация</a:t>
          </a:r>
          <a:endParaRPr lang="ru-RU" sz="3000" kern="1200"/>
        </a:p>
      </dsp:txBody>
      <dsp:txXfrm rot="-5400000">
        <a:off x="6925352" y="1088423"/>
        <a:ext cx="3587909" cy="21744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54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6314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031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775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49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31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692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332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8543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443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036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B5C315-F9C1-40A4-A819-8A1A41F4CE73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13998-080B-499A-B412-EF914B5E0A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626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2768" y="365759"/>
            <a:ext cx="9144000" cy="1717739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ahnschrift SemiBold Condensed" panose="020B0502040204020203" pitchFamily="34" charset="0"/>
              </a:rPr>
              <a:t>Учебник по обществознанию: путь к инновациям</a:t>
            </a:r>
            <a:endParaRPr lang="ru-RU" dirty="0">
              <a:latin typeface="Bahnschrift SemiBold Condensed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64352" y="4577398"/>
            <a:ext cx="5852160" cy="1655762"/>
          </a:xfrm>
          <a:ln>
            <a:solidFill>
              <a:schemeClr val="accent2">
                <a:lumMod val="50000"/>
              </a:schemeClr>
            </a:solidFill>
          </a:ln>
        </p:spPr>
        <p:txBody>
          <a:bodyPr/>
          <a:lstStyle/>
          <a:p>
            <a:r>
              <a:rPr lang="ru" dirty="0">
                <a:latin typeface="Bahnschrift SemiBold Condensed" panose="020B0502040204020203" pitchFamily="34" charset="0"/>
              </a:rPr>
              <a:t>И. А. Лобанов, научный сотрудник лаборатории социально-гуманитарного образования Института стратегии развития образования РАО, 2019</a:t>
            </a:r>
            <a:endParaRPr lang="ru-RU" dirty="0">
              <a:latin typeface="Bahnschrift SemiBold Condensed" panose="020B0502040204020203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7215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latin typeface="Bahnschrift SemiBold Condensed" panose="020B0502040204020203" pitchFamily="34" charset="0"/>
              </a:rPr>
              <a:t>Место учебника на современном уроке</a:t>
            </a:r>
            <a:endParaRPr lang="ru-RU" dirty="0">
              <a:latin typeface="Bahnschrift SemiBold Condensed" panose="020B0502040204020203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299678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09472" y="3864864"/>
            <a:ext cx="146304" cy="3048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1243584" y="3767328"/>
            <a:ext cx="426720" cy="37795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109472" y="4736592"/>
            <a:ext cx="146304" cy="29260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1255776" y="4657344"/>
            <a:ext cx="414528" cy="35356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109472" y="5596128"/>
            <a:ext cx="146304" cy="2072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1255776" y="5498592"/>
            <a:ext cx="414528" cy="34137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169152" y="3864864"/>
            <a:ext cx="243840" cy="304800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6400800" y="3608420"/>
            <a:ext cx="438912" cy="53686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182868" y="4754880"/>
            <a:ext cx="243840" cy="292608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6426708" y="4626864"/>
            <a:ext cx="242316" cy="420624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169152" y="5596128"/>
            <a:ext cx="243840" cy="207264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6400800" y="5462016"/>
            <a:ext cx="268224" cy="341376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Плюс 30"/>
          <p:cNvSpPr/>
          <p:nvPr/>
        </p:nvSpPr>
        <p:spPr>
          <a:xfrm>
            <a:off x="10613136" y="5632704"/>
            <a:ext cx="1158240" cy="1018032"/>
          </a:xfrm>
          <a:prstGeom prst="mathPlus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756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>
                <a:latin typeface="Bahnschrift SemiBold Condensed" panose="020B0502040204020203" pitchFamily="34" charset="0"/>
              </a:rPr>
              <a:t>Характеристики</a:t>
            </a:r>
            <a:r>
              <a:rPr lang="ru-RU" dirty="0" smtClean="0">
                <a:latin typeface="Bahnschrift SemiBold Condensed" panose="020B0502040204020203" pitchFamily="34" charset="0"/>
              </a:rPr>
              <a:t> </a:t>
            </a:r>
            <a:r>
              <a:rPr lang="ru-RU" dirty="0" smtClean="0">
                <a:latin typeface="Bahnschrift SemiBold Condensed" panose="020B0502040204020203" pitchFamily="34" charset="0"/>
              </a:rPr>
              <a:t>современного учебника</a:t>
            </a:r>
            <a:endParaRPr lang="ru-RU" dirty="0">
              <a:latin typeface="Bahnschrift SemiBold Condensed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>
              <a:tabLst>
                <a:tab pos="987425" algn="l"/>
              </a:tabLst>
            </a:pPr>
            <a:r>
              <a:rPr lang="ru-RU" sz="4800" dirty="0" smtClean="0">
                <a:latin typeface="Bahnschrift SemiBold Condensed" panose="020B0502040204020203" pitchFamily="34" charset="0"/>
              </a:rPr>
              <a:t>Учебник – основное средство обучения;</a:t>
            </a:r>
          </a:p>
          <a:p>
            <a:pPr algn="ctr"/>
            <a:r>
              <a:rPr lang="ru-RU" sz="4800" dirty="0" smtClean="0">
                <a:latin typeface="Bahnschrift SemiBold Condensed" panose="020B0502040204020203" pitchFamily="34" charset="0"/>
              </a:rPr>
              <a:t>Воздействие внешних факторов на учебник;</a:t>
            </a:r>
          </a:p>
          <a:p>
            <a:pPr algn="ctr"/>
            <a:r>
              <a:rPr lang="ru-RU" sz="4800" dirty="0" smtClean="0">
                <a:latin typeface="Bahnschrift SemiBold Condensed" panose="020B0502040204020203" pitchFamily="34" charset="0"/>
              </a:rPr>
              <a:t>Изменение традиционной формы учебника;</a:t>
            </a:r>
          </a:p>
          <a:p>
            <a:pPr algn="ctr"/>
            <a:r>
              <a:rPr lang="ru-RU" sz="4800" dirty="0" smtClean="0">
                <a:latin typeface="Bahnschrift SemiBold Condensed" panose="020B0502040204020203" pitchFamily="34" charset="0"/>
              </a:rPr>
              <a:t>Соотношение учебника и других медиа</a:t>
            </a:r>
          </a:p>
        </p:txBody>
      </p:sp>
    </p:spTree>
    <p:extLst>
      <p:ext uri="{BB962C8B-B14F-4D97-AF65-F5344CB8AC3E}">
        <p14:creationId xmlns:p14="http://schemas.microsoft.com/office/powerpoint/2010/main" val="370477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146305"/>
            <a:ext cx="10515600" cy="1146048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 SemiBold Condensed" panose="020B0502040204020203" pitchFamily="34" charset="0"/>
              </a:rPr>
              <a:t>Результаты исследований об учебниках в современной школе</a:t>
            </a:r>
            <a:endParaRPr lang="ru-RU" dirty="0">
              <a:latin typeface="Bahnschrift SemiBold Condensed" panose="020B0502040204020203" pitchFamily="34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>
          <a:ln>
            <a:solidFill>
              <a:srgbClr val="FFC000"/>
            </a:solidFill>
          </a:ln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latin typeface="Bahnschrift SemiBold Condensed" panose="020B0502040204020203" pitchFamily="34" charset="0"/>
              </a:rPr>
              <a:t>МНЕНИЕ УЧИТЕЛЕЙ </a:t>
            </a:r>
          </a:p>
          <a:p>
            <a:pPr algn="ctr"/>
            <a:r>
              <a:rPr lang="ru-RU" dirty="0" smtClean="0">
                <a:latin typeface="Bahnschrift SemiBold Condensed" panose="020B0502040204020203" pitchFamily="34" charset="0"/>
              </a:rPr>
              <a:t>(учебник и ФГОС СОО)</a:t>
            </a:r>
            <a:endParaRPr lang="ru-RU" dirty="0">
              <a:latin typeface="Bahnschrift SemiBold Condensed" panose="020B0502040204020203" pitchFamily="34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66510731"/>
              </p:ext>
            </p:extLst>
          </p:nvPr>
        </p:nvGraphicFramePr>
        <p:xfrm>
          <a:off x="839788" y="2505075"/>
          <a:ext cx="5157787" cy="3684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ln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ru-RU" dirty="0" smtClean="0">
                <a:latin typeface="Bahnschrift SemiBold Condensed" panose="020B0502040204020203" pitchFamily="34" charset="0"/>
              </a:rPr>
              <a:t>МНЕНИЕ МЕТОДИСТОВ</a:t>
            </a:r>
            <a:endParaRPr lang="ru-RU" dirty="0">
              <a:latin typeface="Bahnschrift SemiBold Condensed" panose="020B0502040204020203" pitchFamily="34" charset="0"/>
            </a:endParaRPr>
          </a:p>
        </p:txBody>
      </p:sp>
      <p:sp>
        <p:nvSpPr>
          <p:cNvPr id="12" name="Объект 11"/>
          <p:cNvSpPr>
            <a:spLocks noGrp="1"/>
          </p:cNvSpPr>
          <p:nvPr>
            <p:ph sz="quarter" idx="4"/>
          </p:nvPr>
        </p:nvSpPr>
        <p:spPr>
          <a:ln>
            <a:solidFill>
              <a:srgbClr val="00B050"/>
            </a:solidFill>
          </a:ln>
        </p:spPr>
        <p:txBody>
          <a:bodyPr/>
          <a:lstStyle/>
          <a:p>
            <a:r>
              <a:rPr lang="ru-RU" dirty="0" smtClean="0">
                <a:latin typeface="Bahnschrift SemiBold Condensed" panose="020B0502040204020203" pitchFamily="34" charset="0"/>
              </a:rPr>
              <a:t>Усиление визуального ряда в учебнике;</a:t>
            </a:r>
          </a:p>
          <a:p>
            <a:r>
              <a:rPr lang="ru-RU" dirty="0" smtClean="0">
                <a:latin typeface="Bahnschrift SemiBold Condensed" panose="020B0502040204020203" pitchFamily="34" charset="0"/>
              </a:rPr>
              <a:t>Появление дополнительных врезок и рубрик;</a:t>
            </a:r>
          </a:p>
          <a:p>
            <a:r>
              <a:rPr lang="ru-RU" dirty="0" smtClean="0">
                <a:latin typeface="Bahnschrift SemiBold Condensed" panose="020B0502040204020203" pitchFamily="34" charset="0"/>
              </a:rPr>
              <a:t>Усиление многофункциональности учебника</a:t>
            </a:r>
            <a:endParaRPr lang="ru-RU" dirty="0">
              <a:latin typeface="Bahnschrift SemiBold Condensed" panose="020B0502040204020203" pitchFamily="34" charset="0"/>
            </a:endParaRPr>
          </a:p>
        </p:txBody>
      </p:sp>
      <p:sp>
        <p:nvSpPr>
          <p:cNvPr id="13" name="Стрелка влево 12"/>
          <p:cNvSpPr/>
          <p:nvPr/>
        </p:nvSpPr>
        <p:spPr>
          <a:xfrm rot="811729">
            <a:off x="8177919" y="5402207"/>
            <a:ext cx="3291840" cy="1243584"/>
          </a:xfrm>
          <a:prstGeom prst="leftArrow">
            <a:avLst>
              <a:gd name="adj1" fmla="val 50000"/>
              <a:gd name="adj2" fmla="val 157051"/>
            </a:avLst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 rot="495193">
            <a:off x="9205336" y="6004997"/>
            <a:ext cx="256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Почему это важно?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041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5669"/>
            <a:ext cx="10515600" cy="659003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ahnschrift SemiBold Condensed" panose="020B0502040204020203" pitchFamily="34" charset="0"/>
              </a:rPr>
              <a:t>Современный урок и учебник</a:t>
            </a:r>
            <a:endParaRPr lang="ru-RU" dirty="0">
              <a:latin typeface="Bahnschrift SemiBold Condensed" panose="020B0502040204020203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7687199"/>
              </p:ext>
            </p:extLst>
          </p:nvPr>
        </p:nvGraphicFramePr>
        <p:xfrm>
          <a:off x="838200" y="1060704"/>
          <a:ext cx="10515600" cy="5116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877845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6955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Bahnschrift SemiBold Condensed" panose="020B0502040204020203" pitchFamily="34" charset="0"/>
              </a:rPr>
              <a:t>Учебник и подготовка к итоговой аттестации</a:t>
            </a:r>
            <a:endParaRPr lang="ru-RU" dirty="0">
              <a:latin typeface="Bahnschrift SemiBold Condensed" panose="020B0502040204020203" pitchFamily="34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9366382"/>
              </p:ext>
            </p:extLst>
          </p:nvPr>
        </p:nvGraphicFramePr>
        <p:xfrm>
          <a:off x="838200" y="1487424"/>
          <a:ext cx="10515600" cy="4689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7200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/>
              <a:t>УМК и другие оценочные процедуры </a:t>
            </a:r>
            <a:br>
              <a:rPr lang="ru-RU" dirty="0" smtClean="0"/>
            </a:br>
            <a:r>
              <a:rPr lang="ru-RU" dirty="0" smtClean="0"/>
              <a:t>(ВПР, НИКО)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4088" y="1923320"/>
            <a:ext cx="5330952" cy="3075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6689" y="2028460"/>
            <a:ext cx="5803392" cy="28651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5135" y="4530852"/>
            <a:ext cx="57340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441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dirty="0" smtClean="0"/>
              <a:t>Учебник и другие медиа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525594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878137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172</Words>
  <Application>Microsoft Office PowerPoint</Application>
  <PresentationFormat>Широкоэкранный</PresentationFormat>
  <Paragraphs>47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Bahnschrift SemiBold Condensed</vt:lpstr>
      <vt:lpstr>Calibri</vt:lpstr>
      <vt:lpstr>Calibri Light</vt:lpstr>
      <vt:lpstr>Тема Office</vt:lpstr>
      <vt:lpstr>Учебник по обществознанию: путь к инновациям</vt:lpstr>
      <vt:lpstr>Место учебника на современном уроке</vt:lpstr>
      <vt:lpstr>Характеристики современного учебника</vt:lpstr>
      <vt:lpstr>Результаты исследований об учебниках в современной школе</vt:lpstr>
      <vt:lpstr>Современный урок и учебник</vt:lpstr>
      <vt:lpstr>Учебник и подготовка к итоговой аттестации</vt:lpstr>
      <vt:lpstr>УМК и другие оценочные процедуры  (ВПР, НИКО)</vt:lpstr>
      <vt:lpstr>Учебник и другие медиа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 Лобанов</dc:creator>
  <cp:lastModifiedBy>Илья Лобанов</cp:lastModifiedBy>
  <cp:revision>10</cp:revision>
  <dcterms:created xsi:type="dcterms:W3CDTF">2019-02-12T03:52:44Z</dcterms:created>
  <dcterms:modified xsi:type="dcterms:W3CDTF">2019-02-28T07:41:30Z</dcterms:modified>
</cp:coreProperties>
</file>