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296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Илья Лобанов" userId="0cfd7a6ef1e3e78a" providerId="LiveId" clId="{E62E99D7-BA96-4338-912A-E18061B3DFB9}"/>
    <pc:docChg chg="addSld modSld">
      <pc:chgData name="Илья Лобанов" userId="0cfd7a6ef1e3e78a" providerId="LiveId" clId="{E62E99D7-BA96-4338-912A-E18061B3DFB9}" dt="2019-02-26T18:47:10.033" v="1" actId="22"/>
      <pc:docMkLst>
        <pc:docMk/>
      </pc:docMkLst>
      <pc:sldChg chg="modSp new">
        <pc:chgData name="Илья Лобанов" userId="0cfd7a6ef1e3e78a" providerId="LiveId" clId="{E62E99D7-BA96-4338-912A-E18061B3DFB9}" dt="2019-02-26T18:47:10.033" v="1" actId="22"/>
        <pc:sldMkLst>
          <pc:docMk/>
          <pc:sldMk cId="2153118477" sldId="261"/>
        </pc:sldMkLst>
        <pc:spChg chg="mod">
          <ac:chgData name="Илья Лобанов" userId="0cfd7a6ef1e3e78a" providerId="LiveId" clId="{E62E99D7-BA96-4338-912A-E18061B3DFB9}" dt="2019-02-26T18:47:10.033" v="1" actId="22"/>
          <ac:spMkLst>
            <pc:docMk/>
            <pc:sldMk cId="2153118477" sldId="261"/>
            <ac:spMk id="2" creationId="{2FD4493D-0E38-4060-B333-F04DBDAE4852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E1C03C-5F1E-472C-9811-BC043708390A}" type="doc">
      <dgm:prSet loTypeId="urn:microsoft.com/office/officeart/2005/8/layout/chevron2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E3ACD3FF-72ED-462A-AD45-B6F2E16E47AB}">
      <dgm:prSet phldrT="[Текст]"/>
      <dgm:spPr/>
      <dgm:t>
        <a:bodyPr/>
        <a:lstStyle/>
        <a:p>
          <a:r>
            <a:rPr lang="ru-RU" dirty="0" smtClean="0"/>
            <a:t>Обновление содержания</a:t>
          </a:r>
          <a:endParaRPr lang="ru-RU" dirty="0"/>
        </a:p>
      </dgm:t>
    </dgm:pt>
    <dgm:pt modelId="{17B9D392-B5DD-4C2B-B5F9-1FA24A421E55}" type="parTrans" cxnId="{12DE5E6D-16D8-4F46-A2FC-D22F87849ED9}">
      <dgm:prSet/>
      <dgm:spPr/>
      <dgm:t>
        <a:bodyPr/>
        <a:lstStyle/>
        <a:p>
          <a:endParaRPr lang="ru-RU"/>
        </a:p>
      </dgm:t>
    </dgm:pt>
    <dgm:pt modelId="{2E41B40D-089B-4D30-8235-BD1DB67F246A}" type="sibTrans" cxnId="{12DE5E6D-16D8-4F46-A2FC-D22F87849ED9}">
      <dgm:prSet/>
      <dgm:spPr/>
      <dgm:t>
        <a:bodyPr/>
        <a:lstStyle/>
        <a:p>
          <a:endParaRPr lang="ru-RU"/>
        </a:p>
      </dgm:t>
    </dgm:pt>
    <dgm:pt modelId="{74868F87-D2B3-4DAC-8165-09B5BF63B8B0}">
      <dgm:prSet phldrT="[Текст]"/>
      <dgm:spPr/>
      <dgm:t>
        <a:bodyPr/>
        <a:lstStyle/>
        <a:p>
          <a:r>
            <a:rPr lang="ru-RU" dirty="0" smtClean="0"/>
            <a:t>включение новых тем (взаимодействие с людьми с ограниченными возможностями, бедность и богатство, Конституция РФ)</a:t>
          </a:r>
          <a:endParaRPr lang="ru-RU" dirty="0"/>
        </a:p>
      </dgm:t>
    </dgm:pt>
    <dgm:pt modelId="{2540F28A-BBB6-41D8-B48C-3520D948F79A}" type="parTrans" cxnId="{7BB15CF8-C120-4AFF-BD15-DF574C966221}">
      <dgm:prSet/>
      <dgm:spPr/>
      <dgm:t>
        <a:bodyPr/>
        <a:lstStyle/>
        <a:p>
          <a:endParaRPr lang="ru-RU"/>
        </a:p>
      </dgm:t>
    </dgm:pt>
    <dgm:pt modelId="{308FE95D-9BC9-4AD0-87EB-22AF2BCB1B46}" type="sibTrans" cxnId="{7BB15CF8-C120-4AFF-BD15-DF574C966221}">
      <dgm:prSet/>
      <dgm:spPr/>
      <dgm:t>
        <a:bodyPr/>
        <a:lstStyle/>
        <a:p>
          <a:endParaRPr lang="ru-RU"/>
        </a:p>
      </dgm:t>
    </dgm:pt>
    <dgm:pt modelId="{BFFB8097-8373-4181-85A6-232D8535E5E4}">
      <dgm:prSet phldrT="[Текст]" custT="1"/>
      <dgm:spPr/>
      <dgm:t>
        <a:bodyPr/>
        <a:lstStyle/>
        <a:p>
          <a:r>
            <a:rPr lang="ru-RU" sz="1800" dirty="0" smtClean="0"/>
            <a:t>Изменение структуры</a:t>
          </a:r>
          <a:endParaRPr lang="ru-RU" sz="1800" dirty="0"/>
        </a:p>
      </dgm:t>
    </dgm:pt>
    <dgm:pt modelId="{E649B84B-917D-477B-88CA-F117ECAE3BA6}" type="parTrans" cxnId="{F4FA2747-E027-4042-A29D-D43B7B897DD1}">
      <dgm:prSet/>
      <dgm:spPr/>
      <dgm:t>
        <a:bodyPr/>
        <a:lstStyle/>
        <a:p>
          <a:endParaRPr lang="ru-RU"/>
        </a:p>
      </dgm:t>
    </dgm:pt>
    <dgm:pt modelId="{31925269-C3F2-4018-9D40-1ECBEF456B91}" type="sibTrans" cxnId="{F4FA2747-E027-4042-A29D-D43B7B897DD1}">
      <dgm:prSet/>
      <dgm:spPr/>
      <dgm:t>
        <a:bodyPr/>
        <a:lstStyle/>
        <a:p>
          <a:endParaRPr lang="ru-RU"/>
        </a:p>
      </dgm:t>
    </dgm:pt>
    <dgm:pt modelId="{FBEC8C13-C3FF-48EE-BD30-C2F84E8D9652}">
      <dgm:prSet phldrT="[Текст]"/>
      <dgm:spPr/>
      <dgm:t>
        <a:bodyPr/>
        <a:lstStyle/>
        <a:p>
          <a:r>
            <a:rPr lang="ru-RU" dirty="0" smtClean="0"/>
            <a:t>Изменение последовательности глав, придание, иная группировка тем </a:t>
          </a:r>
          <a:endParaRPr lang="ru-RU" dirty="0"/>
        </a:p>
      </dgm:t>
    </dgm:pt>
    <dgm:pt modelId="{706CF234-DA29-4F5D-8946-64E082CC0D5D}" type="parTrans" cxnId="{C74B1293-40F2-481E-9BFA-11F3F869ED67}">
      <dgm:prSet/>
      <dgm:spPr/>
      <dgm:t>
        <a:bodyPr/>
        <a:lstStyle/>
        <a:p>
          <a:endParaRPr lang="ru-RU"/>
        </a:p>
      </dgm:t>
    </dgm:pt>
    <dgm:pt modelId="{E8D6C871-CA2A-4A0C-8DD9-AD0BB3CBA7CA}" type="sibTrans" cxnId="{C74B1293-40F2-481E-9BFA-11F3F869ED67}">
      <dgm:prSet/>
      <dgm:spPr/>
      <dgm:t>
        <a:bodyPr/>
        <a:lstStyle/>
        <a:p>
          <a:endParaRPr lang="ru-RU"/>
        </a:p>
      </dgm:t>
    </dgm:pt>
    <dgm:pt modelId="{A4D64F9D-EF02-454E-B4DA-273CE90F66E0}">
      <dgm:prSet phldrT="[Текст]" custT="1"/>
      <dgm:spPr/>
      <dgm:t>
        <a:bodyPr/>
        <a:lstStyle/>
        <a:p>
          <a:r>
            <a:rPr lang="ru-RU" sz="1400" dirty="0" smtClean="0"/>
            <a:t>Общее сокращение объема</a:t>
          </a:r>
          <a:endParaRPr lang="ru-RU" sz="1400" dirty="0"/>
        </a:p>
      </dgm:t>
    </dgm:pt>
    <dgm:pt modelId="{2CE97DD6-E2EE-4249-BD5F-FE13E127D6EF}" type="parTrans" cxnId="{F29F0741-6D57-4845-A0A0-814E2AA9EF89}">
      <dgm:prSet/>
      <dgm:spPr/>
      <dgm:t>
        <a:bodyPr/>
        <a:lstStyle/>
        <a:p>
          <a:endParaRPr lang="ru-RU"/>
        </a:p>
      </dgm:t>
    </dgm:pt>
    <dgm:pt modelId="{2CC0DFEE-FBB0-45C4-B48A-DA345615D728}" type="sibTrans" cxnId="{F29F0741-6D57-4845-A0A0-814E2AA9EF89}">
      <dgm:prSet/>
      <dgm:spPr/>
      <dgm:t>
        <a:bodyPr/>
        <a:lstStyle/>
        <a:p>
          <a:endParaRPr lang="ru-RU"/>
        </a:p>
      </dgm:t>
    </dgm:pt>
    <dgm:pt modelId="{D67E752D-883C-40C7-BFA0-D57AA0F218C0}">
      <dgm:prSet phldrT="[Текст]"/>
      <dgm:spPr/>
      <dgm:t>
        <a:bodyPr/>
        <a:lstStyle/>
        <a:p>
          <a:r>
            <a:rPr lang="ru-RU" dirty="0" smtClean="0"/>
            <a:t>учебники 5 -  - 43 параграфа; учебники 6-7 - 33 параграфа</a:t>
          </a:r>
          <a:endParaRPr lang="ru-RU" dirty="0"/>
        </a:p>
      </dgm:t>
    </dgm:pt>
    <dgm:pt modelId="{21222E2E-E0B1-4417-B782-B4C5FC82037A}" type="parTrans" cxnId="{E70156B9-FBFE-4E05-829A-C476140A5004}">
      <dgm:prSet/>
      <dgm:spPr/>
      <dgm:t>
        <a:bodyPr/>
        <a:lstStyle/>
        <a:p>
          <a:endParaRPr lang="ru-RU"/>
        </a:p>
      </dgm:t>
    </dgm:pt>
    <dgm:pt modelId="{0E14AFDC-9D5A-416C-9E6C-2F680B9036DD}" type="sibTrans" cxnId="{E70156B9-FBFE-4E05-829A-C476140A5004}">
      <dgm:prSet/>
      <dgm:spPr/>
      <dgm:t>
        <a:bodyPr/>
        <a:lstStyle/>
        <a:p>
          <a:endParaRPr lang="ru-RU"/>
        </a:p>
      </dgm:t>
    </dgm:pt>
    <dgm:pt modelId="{774DC1D5-69BA-40DB-94EA-0158BFB81DDE}">
      <dgm:prSet/>
      <dgm:spPr/>
      <dgm:t>
        <a:bodyPr/>
        <a:lstStyle/>
        <a:p>
          <a:r>
            <a:rPr lang="ru-RU" dirty="0" smtClean="0"/>
            <a:t>внесение изменений в отдельные темы</a:t>
          </a:r>
          <a:endParaRPr lang="ru-RU" dirty="0"/>
        </a:p>
      </dgm:t>
    </dgm:pt>
    <dgm:pt modelId="{A27373FE-BF44-4043-835A-1011D7EA3723}" type="parTrans" cxnId="{04230E5C-771C-4520-AA98-9BB17BE3A695}">
      <dgm:prSet/>
      <dgm:spPr/>
      <dgm:t>
        <a:bodyPr/>
        <a:lstStyle/>
        <a:p>
          <a:endParaRPr lang="ru-RU"/>
        </a:p>
      </dgm:t>
    </dgm:pt>
    <dgm:pt modelId="{71E42F0B-1577-4871-9288-80EB36B06E53}" type="sibTrans" cxnId="{04230E5C-771C-4520-AA98-9BB17BE3A695}">
      <dgm:prSet/>
      <dgm:spPr/>
      <dgm:t>
        <a:bodyPr/>
        <a:lstStyle/>
        <a:p>
          <a:endParaRPr lang="ru-RU"/>
        </a:p>
      </dgm:t>
    </dgm:pt>
    <dgm:pt modelId="{CC87A8C1-D3E2-4F52-B65D-D19790968E1E}">
      <dgm:prSet/>
      <dgm:spPr/>
      <dgm:t>
        <a:bodyPr/>
        <a:lstStyle/>
        <a:p>
          <a:r>
            <a:rPr lang="ru-RU" dirty="0" smtClean="0"/>
            <a:t>6 </a:t>
          </a:r>
          <a:r>
            <a:rPr lang="ru-RU" dirty="0" err="1" smtClean="0"/>
            <a:t>кл</a:t>
          </a:r>
          <a:r>
            <a:rPr lang="ru-RU" dirty="0" smtClean="0"/>
            <a:t>. - человек, его деятельность и ближайшее социальное окружение; 7 класс - общество</a:t>
          </a:r>
          <a:endParaRPr lang="ru-RU" dirty="0"/>
        </a:p>
      </dgm:t>
    </dgm:pt>
    <dgm:pt modelId="{2E6BC3DD-55A5-4777-B5EA-9CD9E8F363E9}" type="parTrans" cxnId="{5BF4A9F7-38DF-4141-86CD-DB6044BC529A}">
      <dgm:prSet/>
      <dgm:spPr/>
      <dgm:t>
        <a:bodyPr/>
        <a:lstStyle/>
        <a:p>
          <a:endParaRPr lang="ru-RU"/>
        </a:p>
      </dgm:t>
    </dgm:pt>
    <dgm:pt modelId="{4D295275-5B68-4E66-BE51-F6FDD914C5C8}" type="sibTrans" cxnId="{5BF4A9F7-38DF-4141-86CD-DB6044BC529A}">
      <dgm:prSet/>
      <dgm:spPr/>
      <dgm:t>
        <a:bodyPr/>
        <a:lstStyle/>
        <a:p>
          <a:endParaRPr lang="ru-RU"/>
        </a:p>
      </dgm:t>
    </dgm:pt>
    <dgm:pt modelId="{EA051195-A03A-4409-9EC2-2218EB1679A5}">
      <dgm:prSet/>
      <dgm:spPr/>
      <dgm:t>
        <a:bodyPr/>
        <a:lstStyle/>
        <a:p>
          <a:r>
            <a:rPr lang="ru-RU" dirty="0" smtClean="0"/>
            <a:t>исключение отдельных сюжетов (экологическое право); ликвидация дублирования (права человека)</a:t>
          </a:r>
          <a:endParaRPr lang="ru-RU" dirty="0"/>
        </a:p>
      </dgm:t>
    </dgm:pt>
    <dgm:pt modelId="{4B1B30E3-DD8C-44C0-81E2-B96990E9C87B}" type="parTrans" cxnId="{3645A549-349C-4E48-8402-EB2C2517F741}">
      <dgm:prSet/>
      <dgm:spPr/>
      <dgm:t>
        <a:bodyPr/>
        <a:lstStyle/>
        <a:p>
          <a:endParaRPr lang="ru-RU"/>
        </a:p>
      </dgm:t>
    </dgm:pt>
    <dgm:pt modelId="{6822C86A-290F-43ED-8B0E-15B0FC0063AF}" type="sibTrans" cxnId="{3645A549-349C-4E48-8402-EB2C2517F741}">
      <dgm:prSet/>
      <dgm:spPr/>
      <dgm:t>
        <a:bodyPr/>
        <a:lstStyle/>
        <a:p>
          <a:endParaRPr lang="ru-RU"/>
        </a:p>
      </dgm:t>
    </dgm:pt>
    <dgm:pt modelId="{832B48AB-43E0-40D1-A966-39C30E3326CF}" type="pres">
      <dgm:prSet presAssocID="{39E1C03C-5F1E-472C-9811-BC043708390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E80E51-C9D1-4842-9832-0D18A555FF64}" type="pres">
      <dgm:prSet presAssocID="{E3ACD3FF-72ED-462A-AD45-B6F2E16E47AB}" presName="composite" presStyleCnt="0"/>
      <dgm:spPr/>
    </dgm:pt>
    <dgm:pt modelId="{034D6093-91F2-41E2-B2D7-DDC86B6DFC29}" type="pres">
      <dgm:prSet presAssocID="{E3ACD3FF-72ED-462A-AD45-B6F2E16E47AB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DE3558-3E0F-4F33-88D5-DDEFD8AA35BB}" type="pres">
      <dgm:prSet presAssocID="{E3ACD3FF-72ED-462A-AD45-B6F2E16E47AB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DFE63C-ACF7-4366-AF11-95D047C1A1C6}" type="pres">
      <dgm:prSet presAssocID="{2E41B40D-089B-4D30-8235-BD1DB67F246A}" presName="sp" presStyleCnt="0"/>
      <dgm:spPr/>
    </dgm:pt>
    <dgm:pt modelId="{3D1ADAE5-A522-4DC6-AA06-43E36CF44F16}" type="pres">
      <dgm:prSet presAssocID="{BFFB8097-8373-4181-85A6-232D8535E5E4}" presName="composite" presStyleCnt="0"/>
      <dgm:spPr/>
    </dgm:pt>
    <dgm:pt modelId="{192FA8D5-65DE-47F7-92CF-DA5B3013E326}" type="pres">
      <dgm:prSet presAssocID="{BFFB8097-8373-4181-85A6-232D8535E5E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CC68CF-9CE8-41C0-96E7-2C931AB53016}" type="pres">
      <dgm:prSet presAssocID="{BFFB8097-8373-4181-85A6-232D8535E5E4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8E6BDF-35E7-484D-AFA4-C495C7885C6F}" type="pres">
      <dgm:prSet presAssocID="{31925269-C3F2-4018-9D40-1ECBEF456B91}" presName="sp" presStyleCnt="0"/>
      <dgm:spPr/>
    </dgm:pt>
    <dgm:pt modelId="{F74C61CF-CF15-47B5-957A-3C840D98F76A}" type="pres">
      <dgm:prSet presAssocID="{A4D64F9D-EF02-454E-B4DA-273CE90F66E0}" presName="composite" presStyleCnt="0"/>
      <dgm:spPr/>
    </dgm:pt>
    <dgm:pt modelId="{93221D5A-B6D2-40EA-92F2-2EC498F031AD}" type="pres">
      <dgm:prSet presAssocID="{A4D64F9D-EF02-454E-B4DA-273CE90F66E0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0BFCB8-780B-4121-920E-E6C376E89431}" type="pres">
      <dgm:prSet presAssocID="{A4D64F9D-EF02-454E-B4DA-273CE90F66E0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3CB3F9-DC99-4542-AE50-A89C2C7BF4FC}" type="presOf" srcId="{39E1C03C-5F1E-472C-9811-BC043708390A}" destId="{832B48AB-43E0-40D1-A966-39C30E3326CF}" srcOrd="0" destOrd="0" presId="urn:microsoft.com/office/officeart/2005/8/layout/chevron2"/>
    <dgm:cxn modelId="{12DE5E6D-16D8-4F46-A2FC-D22F87849ED9}" srcId="{39E1C03C-5F1E-472C-9811-BC043708390A}" destId="{E3ACD3FF-72ED-462A-AD45-B6F2E16E47AB}" srcOrd="0" destOrd="0" parTransId="{17B9D392-B5DD-4C2B-B5F9-1FA24A421E55}" sibTransId="{2E41B40D-089B-4D30-8235-BD1DB67F246A}"/>
    <dgm:cxn modelId="{E70156B9-FBFE-4E05-829A-C476140A5004}" srcId="{A4D64F9D-EF02-454E-B4DA-273CE90F66E0}" destId="{D67E752D-883C-40C7-BFA0-D57AA0F218C0}" srcOrd="0" destOrd="0" parTransId="{21222E2E-E0B1-4417-B782-B4C5FC82037A}" sibTransId="{0E14AFDC-9D5A-416C-9E6C-2F680B9036DD}"/>
    <dgm:cxn modelId="{22E50F95-4FEF-4F11-A91F-61C8B96C2E2C}" type="presOf" srcId="{E3ACD3FF-72ED-462A-AD45-B6F2E16E47AB}" destId="{034D6093-91F2-41E2-B2D7-DDC86B6DFC29}" srcOrd="0" destOrd="0" presId="urn:microsoft.com/office/officeart/2005/8/layout/chevron2"/>
    <dgm:cxn modelId="{7BB15CF8-C120-4AFF-BD15-DF574C966221}" srcId="{E3ACD3FF-72ED-462A-AD45-B6F2E16E47AB}" destId="{74868F87-D2B3-4DAC-8165-09B5BF63B8B0}" srcOrd="0" destOrd="0" parTransId="{2540F28A-BBB6-41D8-B48C-3520D948F79A}" sibTransId="{308FE95D-9BC9-4AD0-87EB-22AF2BCB1B46}"/>
    <dgm:cxn modelId="{F4FA2747-E027-4042-A29D-D43B7B897DD1}" srcId="{39E1C03C-5F1E-472C-9811-BC043708390A}" destId="{BFFB8097-8373-4181-85A6-232D8535E5E4}" srcOrd="1" destOrd="0" parTransId="{E649B84B-917D-477B-88CA-F117ECAE3BA6}" sibTransId="{31925269-C3F2-4018-9D40-1ECBEF456B91}"/>
    <dgm:cxn modelId="{16EDE198-D379-4665-AE5B-C7738C8DF63A}" type="presOf" srcId="{FBEC8C13-C3FF-48EE-BD30-C2F84E8D9652}" destId="{5FCC68CF-9CE8-41C0-96E7-2C931AB53016}" srcOrd="0" destOrd="0" presId="urn:microsoft.com/office/officeart/2005/8/layout/chevron2"/>
    <dgm:cxn modelId="{737EC1F9-4E63-452A-9D1C-6026A0F5FFED}" type="presOf" srcId="{A4D64F9D-EF02-454E-B4DA-273CE90F66E0}" destId="{93221D5A-B6D2-40EA-92F2-2EC498F031AD}" srcOrd="0" destOrd="0" presId="urn:microsoft.com/office/officeart/2005/8/layout/chevron2"/>
    <dgm:cxn modelId="{272D3E5D-35F7-4BC3-AAE4-FB697365908F}" type="presOf" srcId="{74868F87-D2B3-4DAC-8165-09B5BF63B8B0}" destId="{C3DE3558-3E0F-4F33-88D5-DDEFD8AA35BB}" srcOrd="0" destOrd="0" presId="urn:microsoft.com/office/officeart/2005/8/layout/chevron2"/>
    <dgm:cxn modelId="{3645A549-349C-4E48-8402-EB2C2517F741}" srcId="{A4D64F9D-EF02-454E-B4DA-273CE90F66E0}" destId="{EA051195-A03A-4409-9EC2-2218EB1679A5}" srcOrd="1" destOrd="0" parTransId="{4B1B30E3-DD8C-44C0-81E2-B96990E9C87B}" sibTransId="{6822C86A-290F-43ED-8B0E-15B0FC0063AF}"/>
    <dgm:cxn modelId="{F29F0741-6D57-4845-A0A0-814E2AA9EF89}" srcId="{39E1C03C-5F1E-472C-9811-BC043708390A}" destId="{A4D64F9D-EF02-454E-B4DA-273CE90F66E0}" srcOrd="2" destOrd="0" parTransId="{2CE97DD6-E2EE-4249-BD5F-FE13E127D6EF}" sibTransId="{2CC0DFEE-FBB0-45C4-B48A-DA345615D728}"/>
    <dgm:cxn modelId="{3E9A5485-24DF-4756-9A28-D184E2C34625}" type="presOf" srcId="{D67E752D-883C-40C7-BFA0-D57AA0F218C0}" destId="{9D0BFCB8-780B-4121-920E-E6C376E89431}" srcOrd="0" destOrd="0" presId="urn:microsoft.com/office/officeart/2005/8/layout/chevron2"/>
    <dgm:cxn modelId="{C74B1293-40F2-481E-9BFA-11F3F869ED67}" srcId="{BFFB8097-8373-4181-85A6-232D8535E5E4}" destId="{FBEC8C13-C3FF-48EE-BD30-C2F84E8D9652}" srcOrd="0" destOrd="0" parTransId="{706CF234-DA29-4F5D-8946-64E082CC0D5D}" sibTransId="{E8D6C871-CA2A-4A0C-8DD9-AD0BB3CBA7CA}"/>
    <dgm:cxn modelId="{04230E5C-771C-4520-AA98-9BB17BE3A695}" srcId="{E3ACD3FF-72ED-462A-AD45-B6F2E16E47AB}" destId="{774DC1D5-69BA-40DB-94EA-0158BFB81DDE}" srcOrd="1" destOrd="0" parTransId="{A27373FE-BF44-4043-835A-1011D7EA3723}" sibTransId="{71E42F0B-1577-4871-9288-80EB36B06E53}"/>
    <dgm:cxn modelId="{1BC097FB-96FB-49E0-A86B-9DF7E120BA99}" type="presOf" srcId="{BFFB8097-8373-4181-85A6-232D8535E5E4}" destId="{192FA8D5-65DE-47F7-92CF-DA5B3013E326}" srcOrd="0" destOrd="0" presId="urn:microsoft.com/office/officeart/2005/8/layout/chevron2"/>
    <dgm:cxn modelId="{5BF4A9F7-38DF-4141-86CD-DB6044BC529A}" srcId="{BFFB8097-8373-4181-85A6-232D8535E5E4}" destId="{CC87A8C1-D3E2-4F52-B65D-D19790968E1E}" srcOrd="1" destOrd="0" parTransId="{2E6BC3DD-55A5-4777-B5EA-9CD9E8F363E9}" sibTransId="{4D295275-5B68-4E66-BE51-F6FDD914C5C8}"/>
    <dgm:cxn modelId="{672C7F62-D484-44EE-B1AC-3D9BE371AF50}" type="presOf" srcId="{EA051195-A03A-4409-9EC2-2218EB1679A5}" destId="{9D0BFCB8-780B-4121-920E-E6C376E89431}" srcOrd="0" destOrd="1" presId="urn:microsoft.com/office/officeart/2005/8/layout/chevron2"/>
    <dgm:cxn modelId="{67E060CB-95F5-457E-8201-5A487AA3ABCC}" type="presOf" srcId="{774DC1D5-69BA-40DB-94EA-0158BFB81DDE}" destId="{C3DE3558-3E0F-4F33-88D5-DDEFD8AA35BB}" srcOrd="0" destOrd="1" presId="urn:microsoft.com/office/officeart/2005/8/layout/chevron2"/>
    <dgm:cxn modelId="{6724B028-2308-407D-BE30-5551A0D9E19A}" type="presOf" srcId="{CC87A8C1-D3E2-4F52-B65D-D19790968E1E}" destId="{5FCC68CF-9CE8-41C0-96E7-2C931AB53016}" srcOrd="0" destOrd="1" presId="urn:microsoft.com/office/officeart/2005/8/layout/chevron2"/>
    <dgm:cxn modelId="{D0CE9AA2-573A-46BD-B6DF-52CAEEBC4594}" type="presParOf" srcId="{832B48AB-43E0-40D1-A966-39C30E3326CF}" destId="{33E80E51-C9D1-4842-9832-0D18A555FF64}" srcOrd="0" destOrd="0" presId="urn:microsoft.com/office/officeart/2005/8/layout/chevron2"/>
    <dgm:cxn modelId="{22820CFA-33E7-4105-8026-7CFB78A71D1F}" type="presParOf" srcId="{33E80E51-C9D1-4842-9832-0D18A555FF64}" destId="{034D6093-91F2-41E2-B2D7-DDC86B6DFC29}" srcOrd="0" destOrd="0" presId="urn:microsoft.com/office/officeart/2005/8/layout/chevron2"/>
    <dgm:cxn modelId="{C549FACD-D794-4968-B1D4-22B8E221EC4B}" type="presParOf" srcId="{33E80E51-C9D1-4842-9832-0D18A555FF64}" destId="{C3DE3558-3E0F-4F33-88D5-DDEFD8AA35BB}" srcOrd="1" destOrd="0" presId="urn:microsoft.com/office/officeart/2005/8/layout/chevron2"/>
    <dgm:cxn modelId="{C8AA3BC6-6A6E-4913-A744-9C2D52F4B6AC}" type="presParOf" srcId="{832B48AB-43E0-40D1-A966-39C30E3326CF}" destId="{35DFE63C-ACF7-4366-AF11-95D047C1A1C6}" srcOrd="1" destOrd="0" presId="urn:microsoft.com/office/officeart/2005/8/layout/chevron2"/>
    <dgm:cxn modelId="{21EBCFDA-3750-45BF-8EC2-589AF66E6BA1}" type="presParOf" srcId="{832B48AB-43E0-40D1-A966-39C30E3326CF}" destId="{3D1ADAE5-A522-4DC6-AA06-43E36CF44F16}" srcOrd="2" destOrd="0" presId="urn:microsoft.com/office/officeart/2005/8/layout/chevron2"/>
    <dgm:cxn modelId="{9008AE70-F182-4631-B109-9B466E9B2197}" type="presParOf" srcId="{3D1ADAE5-A522-4DC6-AA06-43E36CF44F16}" destId="{192FA8D5-65DE-47F7-92CF-DA5B3013E326}" srcOrd="0" destOrd="0" presId="urn:microsoft.com/office/officeart/2005/8/layout/chevron2"/>
    <dgm:cxn modelId="{CE9A91AB-1EA7-4BF3-BE79-D9FD87E4BD2B}" type="presParOf" srcId="{3D1ADAE5-A522-4DC6-AA06-43E36CF44F16}" destId="{5FCC68CF-9CE8-41C0-96E7-2C931AB53016}" srcOrd="1" destOrd="0" presId="urn:microsoft.com/office/officeart/2005/8/layout/chevron2"/>
    <dgm:cxn modelId="{DB2AF947-E0EC-4C15-A0DA-9F1FD47710CE}" type="presParOf" srcId="{832B48AB-43E0-40D1-A966-39C30E3326CF}" destId="{F08E6BDF-35E7-484D-AFA4-C495C7885C6F}" srcOrd="3" destOrd="0" presId="urn:microsoft.com/office/officeart/2005/8/layout/chevron2"/>
    <dgm:cxn modelId="{35A21E80-EBBD-48D0-9142-600A76FA9877}" type="presParOf" srcId="{832B48AB-43E0-40D1-A966-39C30E3326CF}" destId="{F74C61CF-CF15-47B5-957A-3C840D98F76A}" srcOrd="4" destOrd="0" presId="urn:microsoft.com/office/officeart/2005/8/layout/chevron2"/>
    <dgm:cxn modelId="{96CDFBD1-6CAC-4FCE-B427-069134772CBB}" type="presParOf" srcId="{F74C61CF-CF15-47B5-957A-3C840D98F76A}" destId="{93221D5A-B6D2-40EA-92F2-2EC498F031AD}" srcOrd="0" destOrd="0" presId="urn:microsoft.com/office/officeart/2005/8/layout/chevron2"/>
    <dgm:cxn modelId="{33342407-74CF-40BD-B300-2904D422ADF9}" type="presParOf" srcId="{F74C61CF-CF15-47B5-957A-3C840D98F76A}" destId="{9D0BFCB8-780B-4121-920E-E6C376E8943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40D54D-B7E8-4D38-AC12-7AFA831A582B}" type="doc">
      <dgm:prSet loTypeId="urn:microsoft.com/office/officeart/2005/8/layout/vList6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DD16B085-A442-4978-823C-0EF0B239E768}">
      <dgm:prSet phldrT="[Текст]"/>
      <dgm:spPr/>
      <dgm:t>
        <a:bodyPr/>
        <a:lstStyle/>
        <a:p>
          <a:r>
            <a:rPr lang="ru-RU" dirty="0" smtClean="0"/>
            <a:t>Было </a:t>
          </a:r>
          <a:endParaRPr lang="ru-RU" dirty="0"/>
        </a:p>
      </dgm:t>
    </dgm:pt>
    <dgm:pt modelId="{DD9B3C51-985F-4BB5-9A07-1057E72C0565}" type="parTrans" cxnId="{AE522DDA-F80D-4F60-9D00-7DC6239ABFE2}">
      <dgm:prSet/>
      <dgm:spPr/>
      <dgm:t>
        <a:bodyPr/>
        <a:lstStyle/>
        <a:p>
          <a:endParaRPr lang="ru-RU"/>
        </a:p>
      </dgm:t>
    </dgm:pt>
    <dgm:pt modelId="{6640134C-7A69-44F8-A623-21F408D7B412}" type="sibTrans" cxnId="{AE522DDA-F80D-4F60-9D00-7DC6239ABFE2}">
      <dgm:prSet/>
      <dgm:spPr/>
      <dgm:t>
        <a:bodyPr/>
        <a:lstStyle/>
        <a:p>
          <a:endParaRPr lang="ru-RU"/>
        </a:p>
      </dgm:t>
    </dgm:pt>
    <dgm:pt modelId="{E6E5BE72-4E3B-4E25-B415-EE74C79EA09D}">
      <dgm:prSet phldrT="[Текст]"/>
      <dgm:spPr/>
      <dgm:t>
        <a:bodyPr/>
        <a:lstStyle/>
        <a:p>
          <a:r>
            <a:rPr lang="ru-RU" dirty="0" smtClean="0"/>
            <a:t>Человек</a:t>
          </a:r>
          <a:endParaRPr lang="ru-RU" dirty="0"/>
        </a:p>
      </dgm:t>
    </dgm:pt>
    <dgm:pt modelId="{A48D6C5B-6A42-4BF1-BF1A-DCFF44E2A15E}" type="parTrans" cxnId="{A1DA144C-53D7-4EF4-9836-A1333E6C636B}">
      <dgm:prSet/>
      <dgm:spPr/>
      <dgm:t>
        <a:bodyPr/>
        <a:lstStyle/>
        <a:p>
          <a:endParaRPr lang="ru-RU"/>
        </a:p>
      </dgm:t>
    </dgm:pt>
    <dgm:pt modelId="{70510780-8145-4F61-B87A-FF5BBC9BFD47}" type="sibTrans" cxnId="{A1DA144C-53D7-4EF4-9836-A1333E6C636B}">
      <dgm:prSet/>
      <dgm:spPr/>
      <dgm:t>
        <a:bodyPr/>
        <a:lstStyle/>
        <a:p>
          <a:endParaRPr lang="ru-RU"/>
        </a:p>
      </dgm:t>
    </dgm:pt>
    <dgm:pt modelId="{A22EA9F7-D9CE-4C86-8535-93EB578B75ED}">
      <dgm:prSet phldrT="[Текст]"/>
      <dgm:spPr/>
      <dgm:t>
        <a:bodyPr/>
        <a:lstStyle/>
        <a:p>
          <a:r>
            <a:rPr lang="ru-RU" dirty="0" smtClean="0"/>
            <a:t>Стало </a:t>
          </a:r>
          <a:endParaRPr lang="ru-RU" dirty="0"/>
        </a:p>
      </dgm:t>
    </dgm:pt>
    <dgm:pt modelId="{6178B321-8694-4DD5-82A2-A23D24076551}" type="parTrans" cxnId="{7C630E70-5003-4BFC-942C-AA2847AA87BA}">
      <dgm:prSet/>
      <dgm:spPr/>
      <dgm:t>
        <a:bodyPr/>
        <a:lstStyle/>
        <a:p>
          <a:endParaRPr lang="ru-RU"/>
        </a:p>
      </dgm:t>
    </dgm:pt>
    <dgm:pt modelId="{E9A978DA-491A-494A-BF4C-2DEE157BDD52}" type="sibTrans" cxnId="{7C630E70-5003-4BFC-942C-AA2847AA87BA}">
      <dgm:prSet/>
      <dgm:spPr/>
      <dgm:t>
        <a:bodyPr/>
        <a:lstStyle/>
        <a:p>
          <a:endParaRPr lang="ru-RU"/>
        </a:p>
      </dgm:t>
    </dgm:pt>
    <dgm:pt modelId="{72B7D65A-08AE-4B28-9532-CD5C869A125E}">
      <dgm:prSet phldrT="[Текст]" custT="1"/>
      <dgm:spPr/>
      <dgm:t>
        <a:bodyPr/>
        <a:lstStyle/>
        <a:p>
          <a:r>
            <a:rPr lang="ru-RU" sz="2400" dirty="0" smtClean="0"/>
            <a:t>Загадка человека</a:t>
          </a:r>
          <a:endParaRPr lang="ru-RU" sz="2400" dirty="0"/>
        </a:p>
      </dgm:t>
    </dgm:pt>
    <dgm:pt modelId="{1142CF7A-782E-4142-865B-59C7A7F2E1BA}" type="parTrans" cxnId="{A9ACE47F-DA80-42B6-B11D-DE4FBD0AECC7}">
      <dgm:prSet/>
      <dgm:spPr/>
      <dgm:t>
        <a:bodyPr/>
        <a:lstStyle/>
        <a:p>
          <a:endParaRPr lang="ru-RU"/>
        </a:p>
      </dgm:t>
    </dgm:pt>
    <dgm:pt modelId="{6250173C-9A75-4ECF-83AB-FCDBD599DD16}" type="sibTrans" cxnId="{A9ACE47F-DA80-42B6-B11D-DE4FBD0AECC7}">
      <dgm:prSet/>
      <dgm:spPr/>
      <dgm:t>
        <a:bodyPr/>
        <a:lstStyle/>
        <a:p>
          <a:endParaRPr lang="ru-RU"/>
        </a:p>
      </dgm:t>
    </dgm:pt>
    <dgm:pt modelId="{01321190-0D58-4F93-9E82-AA41B22EA918}">
      <dgm:prSet/>
      <dgm:spPr/>
      <dgm:t>
        <a:bodyPr/>
        <a:lstStyle/>
        <a:p>
          <a:r>
            <a:rPr lang="ru-RU" smtClean="0"/>
            <a:t>Семья</a:t>
          </a:r>
          <a:endParaRPr lang="ru-RU"/>
        </a:p>
      </dgm:t>
    </dgm:pt>
    <dgm:pt modelId="{4324084C-D563-4BA5-9D3B-279C2962AE38}" type="parTrans" cxnId="{46745164-9E52-49A1-8A0B-6109A410C79A}">
      <dgm:prSet/>
      <dgm:spPr/>
      <dgm:t>
        <a:bodyPr/>
        <a:lstStyle/>
        <a:p>
          <a:endParaRPr lang="ru-RU"/>
        </a:p>
      </dgm:t>
    </dgm:pt>
    <dgm:pt modelId="{0791BA1F-493C-4059-AFF3-F67B39701192}" type="sibTrans" cxnId="{46745164-9E52-49A1-8A0B-6109A410C79A}">
      <dgm:prSet/>
      <dgm:spPr/>
      <dgm:t>
        <a:bodyPr/>
        <a:lstStyle/>
        <a:p>
          <a:endParaRPr lang="ru-RU"/>
        </a:p>
      </dgm:t>
    </dgm:pt>
    <dgm:pt modelId="{872AC645-0BBC-4E73-910D-B0889D5B9301}">
      <dgm:prSet/>
      <dgm:spPr/>
      <dgm:t>
        <a:bodyPr/>
        <a:lstStyle/>
        <a:p>
          <a:r>
            <a:rPr lang="ru-RU" smtClean="0"/>
            <a:t>Школа</a:t>
          </a:r>
          <a:endParaRPr lang="ru-RU"/>
        </a:p>
      </dgm:t>
    </dgm:pt>
    <dgm:pt modelId="{68125F29-6F56-4CE8-8206-F2181C2C3F70}" type="parTrans" cxnId="{A96C747F-5B0F-4281-A72D-E1935C2FCB84}">
      <dgm:prSet/>
      <dgm:spPr/>
      <dgm:t>
        <a:bodyPr/>
        <a:lstStyle/>
        <a:p>
          <a:endParaRPr lang="ru-RU"/>
        </a:p>
      </dgm:t>
    </dgm:pt>
    <dgm:pt modelId="{229536A5-30A0-4AA7-9B51-ADD70A0D4B36}" type="sibTrans" cxnId="{A96C747F-5B0F-4281-A72D-E1935C2FCB84}">
      <dgm:prSet/>
      <dgm:spPr/>
      <dgm:t>
        <a:bodyPr/>
        <a:lstStyle/>
        <a:p>
          <a:endParaRPr lang="ru-RU"/>
        </a:p>
      </dgm:t>
    </dgm:pt>
    <dgm:pt modelId="{1BBC30E2-3C25-425B-B2BF-F54E891FAAB9}">
      <dgm:prSet/>
      <dgm:spPr/>
      <dgm:t>
        <a:bodyPr/>
        <a:lstStyle/>
        <a:p>
          <a:r>
            <a:rPr lang="ru-RU" smtClean="0"/>
            <a:t>Труд</a:t>
          </a:r>
          <a:endParaRPr lang="ru-RU"/>
        </a:p>
      </dgm:t>
    </dgm:pt>
    <dgm:pt modelId="{AC96903C-25A2-4C8F-B084-811B69111ADC}" type="parTrans" cxnId="{FD8AA885-538F-4B27-B7EF-DF054BF2A1E5}">
      <dgm:prSet/>
      <dgm:spPr/>
      <dgm:t>
        <a:bodyPr/>
        <a:lstStyle/>
        <a:p>
          <a:endParaRPr lang="ru-RU"/>
        </a:p>
      </dgm:t>
    </dgm:pt>
    <dgm:pt modelId="{9DC4E435-5054-499B-88DF-12ADBFFA4AC9}" type="sibTrans" cxnId="{FD8AA885-538F-4B27-B7EF-DF054BF2A1E5}">
      <dgm:prSet/>
      <dgm:spPr/>
      <dgm:t>
        <a:bodyPr/>
        <a:lstStyle/>
        <a:p>
          <a:endParaRPr lang="ru-RU"/>
        </a:p>
      </dgm:t>
    </dgm:pt>
    <dgm:pt modelId="{DF670D9F-E126-4C84-92A6-B35F6127098D}">
      <dgm:prSet/>
      <dgm:spPr/>
      <dgm:t>
        <a:bodyPr/>
        <a:lstStyle/>
        <a:p>
          <a:r>
            <a:rPr lang="ru-RU" dirty="0" smtClean="0"/>
            <a:t>Родина</a:t>
          </a:r>
          <a:endParaRPr lang="ru-RU" dirty="0"/>
        </a:p>
      </dgm:t>
    </dgm:pt>
    <dgm:pt modelId="{C17413DD-9A6F-4FDE-9C2D-CFAA070F39B3}" type="parTrans" cxnId="{4B353743-3764-4ABA-ACD0-3E896B22C868}">
      <dgm:prSet/>
      <dgm:spPr/>
      <dgm:t>
        <a:bodyPr/>
        <a:lstStyle/>
        <a:p>
          <a:endParaRPr lang="ru-RU"/>
        </a:p>
      </dgm:t>
    </dgm:pt>
    <dgm:pt modelId="{3491C901-4871-4D95-8D11-6CA47B113A50}" type="sibTrans" cxnId="{4B353743-3764-4ABA-ACD0-3E896B22C868}">
      <dgm:prSet/>
      <dgm:spPr/>
      <dgm:t>
        <a:bodyPr/>
        <a:lstStyle/>
        <a:p>
          <a:endParaRPr lang="ru-RU"/>
        </a:p>
      </dgm:t>
    </dgm:pt>
    <dgm:pt modelId="{60A0A4DE-8624-42DD-BB81-471120F8C6FC}">
      <dgm:prSet custT="1"/>
      <dgm:spPr/>
      <dgm:t>
        <a:bodyPr/>
        <a:lstStyle/>
        <a:p>
          <a:r>
            <a:rPr lang="ru-RU" sz="2400" dirty="0" smtClean="0"/>
            <a:t>Человек и его деятельность</a:t>
          </a:r>
          <a:endParaRPr lang="ru-RU" sz="2400" dirty="0"/>
        </a:p>
      </dgm:t>
    </dgm:pt>
    <dgm:pt modelId="{FEF6B743-008E-42D0-97FA-287E98B2BB78}" type="parTrans" cxnId="{AB2EB733-64DA-4647-84E6-E3816AAE66DC}">
      <dgm:prSet/>
      <dgm:spPr/>
      <dgm:t>
        <a:bodyPr/>
        <a:lstStyle/>
        <a:p>
          <a:endParaRPr lang="ru-RU"/>
        </a:p>
      </dgm:t>
    </dgm:pt>
    <dgm:pt modelId="{EE9A61C9-2772-4055-B073-6188DA578F66}" type="sibTrans" cxnId="{AB2EB733-64DA-4647-84E6-E3816AAE66DC}">
      <dgm:prSet/>
      <dgm:spPr/>
      <dgm:t>
        <a:bodyPr/>
        <a:lstStyle/>
        <a:p>
          <a:endParaRPr lang="ru-RU"/>
        </a:p>
      </dgm:t>
    </dgm:pt>
    <dgm:pt modelId="{27CC1B7C-2302-4C31-9576-ABB8895249CB}">
      <dgm:prSet custT="1"/>
      <dgm:spPr/>
      <dgm:t>
        <a:bodyPr/>
        <a:lstStyle/>
        <a:p>
          <a:r>
            <a:rPr lang="ru-RU" sz="2400" dirty="0" smtClean="0"/>
            <a:t>Человек среди людей</a:t>
          </a:r>
          <a:endParaRPr lang="ru-RU" sz="2000" dirty="0"/>
        </a:p>
      </dgm:t>
    </dgm:pt>
    <dgm:pt modelId="{85CC7303-0423-4740-8FB3-2EB22B9D3FF1}" type="parTrans" cxnId="{48AD80A2-1A01-4495-B48C-D932D033B14D}">
      <dgm:prSet/>
      <dgm:spPr/>
      <dgm:t>
        <a:bodyPr/>
        <a:lstStyle/>
        <a:p>
          <a:endParaRPr lang="ru-RU"/>
        </a:p>
      </dgm:t>
    </dgm:pt>
    <dgm:pt modelId="{05EF5366-9E49-4087-8F63-94CE22E330EF}" type="sibTrans" cxnId="{48AD80A2-1A01-4495-B48C-D932D033B14D}">
      <dgm:prSet/>
      <dgm:spPr/>
      <dgm:t>
        <a:bodyPr/>
        <a:lstStyle/>
        <a:p>
          <a:endParaRPr lang="ru-RU"/>
        </a:p>
      </dgm:t>
    </dgm:pt>
    <dgm:pt modelId="{4437A6BF-9F26-4FFD-AE0E-65470A0D9159}" type="pres">
      <dgm:prSet presAssocID="{2640D54D-B7E8-4D38-AC12-7AFA831A582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BA7C7D1-82FD-463C-98E2-510CF159238B}" type="pres">
      <dgm:prSet presAssocID="{DD16B085-A442-4978-823C-0EF0B239E768}" presName="linNode" presStyleCnt="0"/>
      <dgm:spPr/>
    </dgm:pt>
    <dgm:pt modelId="{6A86D4C0-F8F7-4238-9CB1-C570115CFC1E}" type="pres">
      <dgm:prSet presAssocID="{DD16B085-A442-4978-823C-0EF0B239E768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88A63C-BBE2-4D52-9F1F-938296F1ABAD}" type="pres">
      <dgm:prSet presAssocID="{DD16B085-A442-4978-823C-0EF0B239E768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FED538-3684-4FCD-83D9-955059DE4333}" type="pres">
      <dgm:prSet presAssocID="{6640134C-7A69-44F8-A623-21F408D7B412}" presName="spacing" presStyleCnt="0"/>
      <dgm:spPr/>
    </dgm:pt>
    <dgm:pt modelId="{65E454FA-9E08-459A-B806-993A176E9544}" type="pres">
      <dgm:prSet presAssocID="{A22EA9F7-D9CE-4C86-8535-93EB578B75ED}" presName="linNode" presStyleCnt="0"/>
      <dgm:spPr/>
    </dgm:pt>
    <dgm:pt modelId="{F6DD5F39-25EC-4BA5-8615-5C3D323AABF5}" type="pres">
      <dgm:prSet presAssocID="{A22EA9F7-D9CE-4C86-8535-93EB578B75ED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B8D485-7B3E-4FFC-AAC2-7F4704F76356}" type="pres">
      <dgm:prSet presAssocID="{A22EA9F7-D9CE-4C86-8535-93EB578B75ED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630E70-5003-4BFC-942C-AA2847AA87BA}" srcId="{2640D54D-B7E8-4D38-AC12-7AFA831A582B}" destId="{A22EA9F7-D9CE-4C86-8535-93EB578B75ED}" srcOrd="1" destOrd="0" parTransId="{6178B321-8694-4DD5-82A2-A23D24076551}" sibTransId="{E9A978DA-491A-494A-BF4C-2DEE157BDD52}"/>
    <dgm:cxn modelId="{D79FA5F8-8EF9-4CA5-BB25-7798116DC1B5}" type="presOf" srcId="{872AC645-0BBC-4E73-910D-B0889D5B9301}" destId="{1288A63C-BBE2-4D52-9F1F-938296F1ABAD}" srcOrd="0" destOrd="2" presId="urn:microsoft.com/office/officeart/2005/8/layout/vList6"/>
    <dgm:cxn modelId="{A9ACE47F-DA80-42B6-B11D-DE4FBD0AECC7}" srcId="{A22EA9F7-D9CE-4C86-8535-93EB578B75ED}" destId="{72B7D65A-08AE-4B28-9532-CD5C869A125E}" srcOrd="0" destOrd="0" parTransId="{1142CF7A-782E-4142-865B-59C7A7F2E1BA}" sibTransId="{6250173C-9A75-4ECF-83AB-FCDBD599DD16}"/>
    <dgm:cxn modelId="{AE522DDA-F80D-4F60-9D00-7DC6239ABFE2}" srcId="{2640D54D-B7E8-4D38-AC12-7AFA831A582B}" destId="{DD16B085-A442-4978-823C-0EF0B239E768}" srcOrd="0" destOrd="0" parTransId="{DD9B3C51-985F-4BB5-9A07-1057E72C0565}" sibTransId="{6640134C-7A69-44F8-A623-21F408D7B412}"/>
    <dgm:cxn modelId="{48AD80A2-1A01-4495-B48C-D932D033B14D}" srcId="{A22EA9F7-D9CE-4C86-8535-93EB578B75ED}" destId="{27CC1B7C-2302-4C31-9576-ABB8895249CB}" srcOrd="2" destOrd="0" parTransId="{85CC7303-0423-4740-8FB3-2EB22B9D3FF1}" sibTransId="{05EF5366-9E49-4087-8F63-94CE22E330EF}"/>
    <dgm:cxn modelId="{7A04A4F1-C982-438E-8BF6-2FF714744D5E}" type="presOf" srcId="{DD16B085-A442-4978-823C-0EF0B239E768}" destId="{6A86D4C0-F8F7-4238-9CB1-C570115CFC1E}" srcOrd="0" destOrd="0" presId="urn:microsoft.com/office/officeart/2005/8/layout/vList6"/>
    <dgm:cxn modelId="{A1DA144C-53D7-4EF4-9836-A1333E6C636B}" srcId="{DD16B085-A442-4978-823C-0EF0B239E768}" destId="{E6E5BE72-4E3B-4E25-B415-EE74C79EA09D}" srcOrd="0" destOrd="0" parTransId="{A48D6C5B-6A42-4BF1-BF1A-DCFF44E2A15E}" sibTransId="{70510780-8145-4F61-B87A-FF5BBC9BFD47}"/>
    <dgm:cxn modelId="{B914B83C-C520-4147-BCAF-F88A2D46B94B}" type="presOf" srcId="{60A0A4DE-8624-42DD-BB81-471120F8C6FC}" destId="{44B8D485-7B3E-4FFC-AAC2-7F4704F76356}" srcOrd="0" destOrd="1" presId="urn:microsoft.com/office/officeart/2005/8/layout/vList6"/>
    <dgm:cxn modelId="{46745164-9E52-49A1-8A0B-6109A410C79A}" srcId="{DD16B085-A442-4978-823C-0EF0B239E768}" destId="{01321190-0D58-4F93-9E82-AA41B22EA918}" srcOrd="1" destOrd="0" parTransId="{4324084C-D563-4BA5-9D3B-279C2962AE38}" sibTransId="{0791BA1F-493C-4059-AFF3-F67B39701192}"/>
    <dgm:cxn modelId="{36CBC5D5-77BA-42EE-8E93-2A8638C81D77}" type="presOf" srcId="{1BBC30E2-3C25-425B-B2BF-F54E891FAAB9}" destId="{1288A63C-BBE2-4D52-9F1F-938296F1ABAD}" srcOrd="0" destOrd="3" presId="urn:microsoft.com/office/officeart/2005/8/layout/vList6"/>
    <dgm:cxn modelId="{08BB29D8-ACFE-4092-AB08-74ACFDB84CDC}" type="presOf" srcId="{2640D54D-B7E8-4D38-AC12-7AFA831A582B}" destId="{4437A6BF-9F26-4FFD-AE0E-65470A0D9159}" srcOrd="0" destOrd="0" presId="urn:microsoft.com/office/officeart/2005/8/layout/vList6"/>
    <dgm:cxn modelId="{FD8AA885-538F-4B27-B7EF-DF054BF2A1E5}" srcId="{DD16B085-A442-4978-823C-0EF0B239E768}" destId="{1BBC30E2-3C25-425B-B2BF-F54E891FAAB9}" srcOrd="3" destOrd="0" parTransId="{AC96903C-25A2-4C8F-B084-811B69111ADC}" sibTransId="{9DC4E435-5054-499B-88DF-12ADBFFA4AC9}"/>
    <dgm:cxn modelId="{218D7890-F90E-4834-B630-9EE6C2318065}" type="presOf" srcId="{01321190-0D58-4F93-9E82-AA41B22EA918}" destId="{1288A63C-BBE2-4D52-9F1F-938296F1ABAD}" srcOrd="0" destOrd="1" presId="urn:microsoft.com/office/officeart/2005/8/layout/vList6"/>
    <dgm:cxn modelId="{B62BF5F3-3916-4FCA-853A-8103012D4B1D}" type="presOf" srcId="{E6E5BE72-4E3B-4E25-B415-EE74C79EA09D}" destId="{1288A63C-BBE2-4D52-9F1F-938296F1ABAD}" srcOrd="0" destOrd="0" presId="urn:microsoft.com/office/officeart/2005/8/layout/vList6"/>
    <dgm:cxn modelId="{4B353743-3764-4ABA-ACD0-3E896B22C868}" srcId="{DD16B085-A442-4978-823C-0EF0B239E768}" destId="{DF670D9F-E126-4C84-92A6-B35F6127098D}" srcOrd="4" destOrd="0" parTransId="{C17413DD-9A6F-4FDE-9C2D-CFAA070F39B3}" sibTransId="{3491C901-4871-4D95-8D11-6CA47B113A50}"/>
    <dgm:cxn modelId="{A96C747F-5B0F-4281-A72D-E1935C2FCB84}" srcId="{DD16B085-A442-4978-823C-0EF0B239E768}" destId="{872AC645-0BBC-4E73-910D-B0889D5B9301}" srcOrd="2" destOrd="0" parTransId="{68125F29-6F56-4CE8-8206-F2181C2C3F70}" sibTransId="{229536A5-30A0-4AA7-9B51-ADD70A0D4B36}"/>
    <dgm:cxn modelId="{5A73DA7B-3AD8-403D-A9E4-EC694D567711}" type="presOf" srcId="{72B7D65A-08AE-4B28-9532-CD5C869A125E}" destId="{44B8D485-7B3E-4FFC-AAC2-7F4704F76356}" srcOrd="0" destOrd="0" presId="urn:microsoft.com/office/officeart/2005/8/layout/vList6"/>
    <dgm:cxn modelId="{AB2EB733-64DA-4647-84E6-E3816AAE66DC}" srcId="{A22EA9F7-D9CE-4C86-8535-93EB578B75ED}" destId="{60A0A4DE-8624-42DD-BB81-471120F8C6FC}" srcOrd="1" destOrd="0" parTransId="{FEF6B743-008E-42D0-97FA-287E98B2BB78}" sibTransId="{EE9A61C9-2772-4055-B073-6188DA578F66}"/>
    <dgm:cxn modelId="{6D944EB0-4663-42DC-88EE-9020D4232B10}" type="presOf" srcId="{27CC1B7C-2302-4C31-9576-ABB8895249CB}" destId="{44B8D485-7B3E-4FFC-AAC2-7F4704F76356}" srcOrd="0" destOrd="2" presId="urn:microsoft.com/office/officeart/2005/8/layout/vList6"/>
    <dgm:cxn modelId="{34EB1F4B-DD23-43C1-A0EC-5C260A7DDB50}" type="presOf" srcId="{A22EA9F7-D9CE-4C86-8535-93EB578B75ED}" destId="{F6DD5F39-25EC-4BA5-8615-5C3D323AABF5}" srcOrd="0" destOrd="0" presId="urn:microsoft.com/office/officeart/2005/8/layout/vList6"/>
    <dgm:cxn modelId="{D8E48625-39EA-4DF4-9413-47A5303928DC}" type="presOf" srcId="{DF670D9F-E126-4C84-92A6-B35F6127098D}" destId="{1288A63C-BBE2-4D52-9F1F-938296F1ABAD}" srcOrd="0" destOrd="4" presId="urn:microsoft.com/office/officeart/2005/8/layout/vList6"/>
    <dgm:cxn modelId="{9650672F-F0D4-401F-A81E-AF1ADA74E998}" type="presParOf" srcId="{4437A6BF-9F26-4FFD-AE0E-65470A0D9159}" destId="{EBA7C7D1-82FD-463C-98E2-510CF159238B}" srcOrd="0" destOrd="0" presId="urn:microsoft.com/office/officeart/2005/8/layout/vList6"/>
    <dgm:cxn modelId="{B05738DE-C49B-4577-BC5A-1805CFC2C2C0}" type="presParOf" srcId="{EBA7C7D1-82FD-463C-98E2-510CF159238B}" destId="{6A86D4C0-F8F7-4238-9CB1-C570115CFC1E}" srcOrd="0" destOrd="0" presId="urn:microsoft.com/office/officeart/2005/8/layout/vList6"/>
    <dgm:cxn modelId="{7EC5C895-5EF1-4D7F-A0BE-C1BD0EC42B45}" type="presParOf" srcId="{EBA7C7D1-82FD-463C-98E2-510CF159238B}" destId="{1288A63C-BBE2-4D52-9F1F-938296F1ABAD}" srcOrd="1" destOrd="0" presId="urn:microsoft.com/office/officeart/2005/8/layout/vList6"/>
    <dgm:cxn modelId="{AA08162A-B2E6-4295-BA6C-B193003A4F40}" type="presParOf" srcId="{4437A6BF-9F26-4FFD-AE0E-65470A0D9159}" destId="{7EFED538-3684-4FCD-83D9-955059DE4333}" srcOrd="1" destOrd="0" presId="urn:microsoft.com/office/officeart/2005/8/layout/vList6"/>
    <dgm:cxn modelId="{C8FACE42-07F2-4650-913A-FCF790DE3C43}" type="presParOf" srcId="{4437A6BF-9F26-4FFD-AE0E-65470A0D9159}" destId="{65E454FA-9E08-459A-B806-993A176E9544}" srcOrd="2" destOrd="0" presId="urn:microsoft.com/office/officeart/2005/8/layout/vList6"/>
    <dgm:cxn modelId="{3604429E-7C78-4D47-91C9-E9A146819D9B}" type="presParOf" srcId="{65E454FA-9E08-459A-B806-993A176E9544}" destId="{F6DD5F39-25EC-4BA5-8615-5C3D323AABF5}" srcOrd="0" destOrd="0" presId="urn:microsoft.com/office/officeart/2005/8/layout/vList6"/>
    <dgm:cxn modelId="{410D7493-4B44-4258-A141-935C90E5A98E}" type="presParOf" srcId="{65E454FA-9E08-459A-B806-993A176E9544}" destId="{44B8D485-7B3E-4FFC-AAC2-7F4704F76356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640D54D-B7E8-4D38-AC12-7AFA831A582B}" type="doc">
      <dgm:prSet loTypeId="urn:microsoft.com/office/officeart/2005/8/layout/vList6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DD16B085-A442-4978-823C-0EF0B239E768}">
      <dgm:prSet phldrT="[Текст]"/>
      <dgm:spPr/>
      <dgm:t>
        <a:bodyPr/>
        <a:lstStyle/>
        <a:p>
          <a:r>
            <a:rPr lang="ru-RU" dirty="0" smtClean="0"/>
            <a:t>Было </a:t>
          </a:r>
          <a:endParaRPr lang="ru-RU" dirty="0"/>
        </a:p>
      </dgm:t>
    </dgm:pt>
    <dgm:pt modelId="{DD9B3C51-985F-4BB5-9A07-1057E72C0565}" type="parTrans" cxnId="{AE522DDA-F80D-4F60-9D00-7DC6239ABFE2}">
      <dgm:prSet/>
      <dgm:spPr/>
      <dgm:t>
        <a:bodyPr/>
        <a:lstStyle/>
        <a:p>
          <a:endParaRPr lang="ru-RU"/>
        </a:p>
      </dgm:t>
    </dgm:pt>
    <dgm:pt modelId="{6640134C-7A69-44F8-A623-21F408D7B412}" type="sibTrans" cxnId="{AE522DDA-F80D-4F60-9D00-7DC6239ABFE2}">
      <dgm:prSet/>
      <dgm:spPr/>
      <dgm:t>
        <a:bodyPr/>
        <a:lstStyle/>
        <a:p>
          <a:endParaRPr lang="ru-RU"/>
        </a:p>
      </dgm:t>
    </dgm:pt>
    <dgm:pt modelId="{E6E5BE72-4E3B-4E25-B415-EE74C79EA09D}">
      <dgm:prSet phldrT="[Текст]"/>
      <dgm:spPr/>
      <dgm:t>
        <a:bodyPr/>
        <a:lstStyle/>
        <a:p>
          <a:r>
            <a:rPr lang="ru-RU" smtClean="0"/>
            <a:t>Человек в социальном измерении</a:t>
          </a:r>
          <a:endParaRPr lang="ru-RU" dirty="0"/>
        </a:p>
      </dgm:t>
    </dgm:pt>
    <dgm:pt modelId="{A48D6C5B-6A42-4BF1-BF1A-DCFF44E2A15E}" type="parTrans" cxnId="{A1DA144C-53D7-4EF4-9836-A1333E6C636B}">
      <dgm:prSet/>
      <dgm:spPr/>
      <dgm:t>
        <a:bodyPr/>
        <a:lstStyle/>
        <a:p>
          <a:endParaRPr lang="ru-RU"/>
        </a:p>
      </dgm:t>
    </dgm:pt>
    <dgm:pt modelId="{70510780-8145-4F61-B87A-FF5BBC9BFD47}" type="sibTrans" cxnId="{A1DA144C-53D7-4EF4-9836-A1333E6C636B}">
      <dgm:prSet/>
      <dgm:spPr/>
      <dgm:t>
        <a:bodyPr/>
        <a:lstStyle/>
        <a:p>
          <a:endParaRPr lang="ru-RU"/>
        </a:p>
      </dgm:t>
    </dgm:pt>
    <dgm:pt modelId="{A22EA9F7-D9CE-4C86-8535-93EB578B75ED}">
      <dgm:prSet phldrT="[Текст]"/>
      <dgm:spPr/>
      <dgm:t>
        <a:bodyPr/>
        <a:lstStyle/>
        <a:p>
          <a:r>
            <a:rPr lang="ru-RU" dirty="0" smtClean="0"/>
            <a:t>Стало </a:t>
          </a:r>
          <a:endParaRPr lang="ru-RU" dirty="0"/>
        </a:p>
      </dgm:t>
    </dgm:pt>
    <dgm:pt modelId="{6178B321-8694-4DD5-82A2-A23D24076551}" type="parTrans" cxnId="{7C630E70-5003-4BFC-942C-AA2847AA87BA}">
      <dgm:prSet/>
      <dgm:spPr/>
      <dgm:t>
        <a:bodyPr/>
        <a:lstStyle/>
        <a:p>
          <a:endParaRPr lang="ru-RU"/>
        </a:p>
      </dgm:t>
    </dgm:pt>
    <dgm:pt modelId="{E9A978DA-491A-494A-BF4C-2DEE157BDD52}" type="sibTrans" cxnId="{7C630E70-5003-4BFC-942C-AA2847AA87BA}">
      <dgm:prSet/>
      <dgm:spPr/>
      <dgm:t>
        <a:bodyPr/>
        <a:lstStyle/>
        <a:p>
          <a:endParaRPr lang="ru-RU"/>
        </a:p>
      </dgm:t>
    </dgm:pt>
    <dgm:pt modelId="{72B7D65A-08AE-4B28-9532-CD5C869A125E}">
      <dgm:prSet phldrT="[Текст]" custT="1"/>
      <dgm:spPr/>
      <dgm:t>
        <a:bodyPr/>
        <a:lstStyle/>
        <a:p>
          <a:r>
            <a:rPr lang="ru-RU" sz="2400" smtClean="0"/>
            <a:t>Мы живем в обществе</a:t>
          </a:r>
          <a:endParaRPr lang="ru-RU" sz="2400" dirty="0"/>
        </a:p>
      </dgm:t>
    </dgm:pt>
    <dgm:pt modelId="{1142CF7A-782E-4142-865B-59C7A7F2E1BA}" type="parTrans" cxnId="{A9ACE47F-DA80-42B6-B11D-DE4FBD0AECC7}">
      <dgm:prSet/>
      <dgm:spPr/>
      <dgm:t>
        <a:bodyPr/>
        <a:lstStyle/>
        <a:p>
          <a:endParaRPr lang="ru-RU"/>
        </a:p>
      </dgm:t>
    </dgm:pt>
    <dgm:pt modelId="{6250173C-9A75-4ECF-83AB-FCDBD599DD16}" type="sibTrans" cxnId="{A9ACE47F-DA80-42B6-B11D-DE4FBD0AECC7}">
      <dgm:prSet/>
      <dgm:spPr/>
      <dgm:t>
        <a:bodyPr/>
        <a:lstStyle/>
        <a:p>
          <a:endParaRPr lang="ru-RU"/>
        </a:p>
      </dgm:t>
    </dgm:pt>
    <dgm:pt modelId="{EFBC5271-3870-4412-9565-DEC5F515D45B}">
      <dgm:prSet/>
      <dgm:spPr/>
      <dgm:t>
        <a:bodyPr/>
        <a:lstStyle/>
        <a:p>
          <a:r>
            <a:rPr lang="ru-RU" smtClean="0"/>
            <a:t>Человек среди людей</a:t>
          </a:r>
          <a:endParaRPr lang="ru-RU"/>
        </a:p>
      </dgm:t>
    </dgm:pt>
    <dgm:pt modelId="{9600D6E4-3697-4141-B212-21A0CEB846FE}" type="parTrans" cxnId="{D8F50361-52F2-418F-AD26-D5EA5B486007}">
      <dgm:prSet/>
      <dgm:spPr/>
      <dgm:t>
        <a:bodyPr/>
        <a:lstStyle/>
        <a:p>
          <a:endParaRPr lang="ru-RU"/>
        </a:p>
      </dgm:t>
    </dgm:pt>
    <dgm:pt modelId="{37EF3197-1D07-43D3-9F31-A9D029CC7298}" type="sibTrans" cxnId="{D8F50361-52F2-418F-AD26-D5EA5B486007}">
      <dgm:prSet/>
      <dgm:spPr/>
      <dgm:t>
        <a:bodyPr/>
        <a:lstStyle/>
        <a:p>
          <a:endParaRPr lang="ru-RU"/>
        </a:p>
      </dgm:t>
    </dgm:pt>
    <dgm:pt modelId="{45B9A694-B8BF-4207-B4ED-68CE8B0E5223}">
      <dgm:prSet/>
      <dgm:spPr/>
      <dgm:t>
        <a:bodyPr/>
        <a:lstStyle/>
        <a:p>
          <a:r>
            <a:rPr lang="ru-RU" dirty="0" smtClean="0"/>
            <a:t>Нравственные основы жизни</a:t>
          </a:r>
          <a:endParaRPr lang="ru-RU" dirty="0"/>
        </a:p>
      </dgm:t>
    </dgm:pt>
    <dgm:pt modelId="{E244007B-1CFC-49BF-9639-EE8FD3748863}" type="parTrans" cxnId="{12FF8A91-3B82-4BC0-AE57-C266E1B04395}">
      <dgm:prSet/>
      <dgm:spPr/>
      <dgm:t>
        <a:bodyPr/>
        <a:lstStyle/>
        <a:p>
          <a:endParaRPr lang="ru-RU"/>
        </a:p>
      </dgm:t>
    </dgm:pt>
    <dgm:pt modelId="{494CD194-703B-477E-BE5E-12D67D7CC4B7}" type="sibTrans" cxnId="{12FF8A91-3B82-4BC0-AE57-C266E1B04395}">
      <dgm:prSet/>
      <dgm:spPr/>
      <dgm:t>
        <a:bodyPr/>
        <a:lstStyle/>
        <a:p>
          <a:endParaRPr lang="ru-RU"/>
        </a:p>
      </dgm:t>
    </dgm:pt>
    <dgm:pt modelId="{2C80D387-E37A-4BFE-A6DE-CA1711F2CD2B}">
      <dgm:prSet custT="1"/>
      <dgm:spPr/>
      <dgm:t>
        <a:bodyPr/>
        <a:lstStyle/>
        <a:p>
          <a:r>
            <a:rPr lang="ru-RU" sz="2400" dirty="0" smtClean="0"/>
            <a:t>Наша Родина - Россия</a:t>
          </a:r>
          <a:endParaRPr lang="ru-RU" sz="2400" dirty="0"/>
        </a:p>
      </dgm:t>
    </dgm:pt>
    <dgm:pt modelId="{31007060-987F-48A2-9C86-A082A30A3DA0}" type="parTrans" cxnId="{3EC7D7C1-6114-49EB-8DCD-F682FA8976E4}">
      <dgm:prSet/>
      <dgm:spPr/>
      <dgm:t>
        <a:bodyPr/>
        <a:lstStyle/>
        <a:p>
          <a:endParaRPr lang="ru-RU"/>
        </a:p>
      </dgm:t>
    </dgm:pt>
    <dgm:pt modelId="{15388EC9-7783-4385-83BC-AA4E3039F992}" type="sibTrans" cxnId="{3EC7D7C1-6114-49EB-8DCD-F682FA8976E4}">
      <dgm:prSet/>
      <dgm:spPr/>
      <dgm:t>
        <a:bodyPr/>
        <a:lstStyle/>
        <a:p>
          <a:endParaRPr lang="ru-RU"/>
        </a:p>
      </dgm:t>
    </dgm:pt>
    <dgm:pt modelId="{4437A6BF-9F26-4FFD-AE0E-65470A0D9159}" type="pres">
      <dgm:prSet presAssocID="{2640D54D-B7E8-4D38-AC12-7AFA831A582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BA7C7D1-82FD-463C-98E2-510CF159238B}" type="pres">
      <dgm:prSet presAssocID="{DD16B085-A442-4978-823C-0EF0B239E768}" presName="linNode" presStyleCnt="0"/>
      <dgm:spPr/>
    </dgm:pt>
    <dgm:pt modelId="{6A86D4C0-F8F7-4238-9CB1-C570115CFC1E}" type="pres">
      <dgm:prSet presAssocID="{DD16B085-A442-4978-823C-0EF0B239E768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88A63C-BBE2-4D52-9F1F-938296F1ABAD}" type="pres">
      <dgm:prSet presAssocID="{DD16B085-A442-4978-823C-0EF0B239E768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FED538-3684-4FCD-83D9-955059DE4333}" type="pres">
      <dgm:prSet presAssocID="{6640134C-7A69-44F8-A623-21F408D7B412}" presName="spacing" presStyleCnt="0"/>
      <dgm:spPr/>
    </dgm:pt>
    <dgm:pt modelId="{65E454FA-9E08-459A-B806-993A176E9544}" type="pres">
      <dgm:prSet presAssocID="{A22EA9F7-D9CE-4C86-8535-93EB578B75ED}" presName="linNode" presStyleCnt="0"/>
      <dgm:spPr/>
    </dgm:pt>
    <dgm:pt modelId="{F6DD5F39-25EC-4BA5-8615-5C3D323AABF5}" type="pres">
      <dgm:prSet presAssocID="{A22EA9F7-D9CE-4C86-8535-93EB578B75ED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B8D485-7B3E-4FFC-AAC2-7F4704F76356}" type="pres">
      <dgm:prSet presAssocID="{A22EA9F7-D9CE-4C86-8535-93EB578B75ED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630E70-5003-4BFC-942C-AA2847AA87BA}" srcId="{2640D54D-B7E8-4D38-AC12-7AFA831A582B}" destId="{A22EA9F7-D9CE-4C86-8535-93EB578B75ED}" srcOrd="1" destOrd="0" parTransId="{6178B321-8694-4DD5-82A2-A23D24076551}" sibTransId="{E9A978DA-491A-494A-BF4C-2DEE157BDD52}"/>
    <dgm:cxn modelId="{5D313F4F-C9E4-488C-8B51-185850B818D7}" type="presOf" srcId="{A22EA9F7-D9CE-4C86-8535-93EB578B75ED}" destId="{F6DD5F39-25EC-4BA5-8615-5C3D323AABF5}" srcOrd="0" destOrd="0" presId="urn:microsoft.com/office/officeart/2005/8/layout/vList6"/>
    <dgm:cxn modelId="{7BB5DE86-8891-4B55-8404-AFC9931A4310}" type="presOf" srcId="{EFBC5271-3870-4412-9565-DEC5F515D45B}" destId="{1288A63C-BBE2-4D52-9F1F-938296F1ABAD}" srcOrd="0" destOrd="1" presId="urn:microsoft.com/office/officeart/2005/8/layout/vList6"/>
    <dgm:cxn modelId="{D8F50361-52F2-418F-AD26-D5EA5B486007}" srcId="{DD16B085-A442-4978-823C-0EF0B239E768}" destId="{EFBC5271-3870-4412-9565-DEC5F515D45B}" srcOrd="1" destOrd="0" parTransId="{9600D6E4-3697-4141-B212-21A0CEB846FE}" sibTransId="{37EF3197-1D07-43D3-9F31-A9D029CC7298}"/>
    <dgm:cxn modelId="{3EC7D7C1-6114-49EB-8DCD-F682FA8976E4}" srcId="{A22EA9F7-D9CE-4C86-8535-93EB578B75ED}" destId="{2C80D387-E37A-4BFE-A6DE-CA1711F2CD2B}" srcOrd="1" destOrd="0" parTransId="{31007060-987F-48A2-9C86-A082A30A3DA0}" sibTransId="{15388EC9-7783-4385-83BC-AA4E3039F992}"/>
    <dgm:cxn modelId="{12FF8A91-3B82-4BC0-AE57-C266E1B04395}" srcId="{DD16B085-A442-4978-823C-0EF0B239E768}" destId="{45B9A694-B8BF-4207-B4ED-68CE8B0E5223}" srcOrd="2" destOrd="0" parTransId="{E244007B-1CFC-49BF-9639-EE8FD3748863}" sibTransId="{494CD194-703B-477E-BE5E-12D67D7CC4B7}"/>
    <dgm:cxn modelId="{A1DA144C-53D7-4EF4-9836-A1333E6C636B}" srcId="{DD16B085-A442-4978-823C-0EF0B239E768}" destId="{E6E5BE72-4E3B-4E25-B415-EE74C79EA09D}" srcOrd="0" destOrd="0" parTransId="{A48D6C5B-6A42-4BF1-BF1A-DCFF44E2A15E}" sibTransId="{70510780-8145-4F61-B87A-FF5BBC9BFD47}"/>
    <dgm:cxn modelId="{C3561DB8-2A19-4CA2-AEC7-2E4E0A9832F0}" type="presOf" srcId="{72B7D65A-08AE-4B28-9532-CD5C869A125E}" destId="{44B8D485-7B3E-4FFC-AAC2-7F4704F76356}" srcOrd="0" destOrd="0" presId="urn:microsoft.com/office/officeart/2005/8/layout/vList6"/>
    <dgm:cxn modelId="{553CDFB9-EE37-4C7C-8E22-83A6B4E44B04}" type="presOf" srcId="{DD16B085-A442-4978-823C-0EF0B239E768}" destId="{6A86D4C0-F8F7-4238-9CB1-C570115CFC1E}" srcOrd="0" destOrd="0" presId="urn:microsoft.com/office/officeart/2005/8/layout/vList6"/>
    <dgm:cxn modelId="{69571D0B-9645-4D03-8A34-B66848592E27}" type="presOf" srcId="{E6E5BE72-4E3B-4E25-B415-EE74C79EA09D}" destId="{1288A63C-BBE2-4D52-9F1F-938296F1ABAD}" srcOrd="0" destOrd="0" presId="urn:microsoft.com/office/officeart/2005/8/layout/vList6"/>
    <dgm:cxn modelId="{872A681C-E938-416E-893E-6D1346E61E6D}" type="presOf" srcId="{2C80D387-E37A-4BFE-A6DE-CA1711F2CD2B}" destId="{44B8D485-7B3E-4FFC-AAC2-7F4704F76356}" srcOrd="0" destOrd="1" presId="urn:microsoft.com/office/officeart/2005/8/layout/vList6"/>
    <dgm:cxn modelId="{AE522DDA-F80D-4F60-9D00-7DC6239ABFE2}" srcId="{2640D54D-B7E8-4D38-AC12-7AFA831A582B}" destId="{DD16B085-A442-4978-823C-0EF0B239E768}" srcOrd="0" destOrd="0" parTransId="{DD9B3C51-985F-4BB5-9A07-1057E72C0565}" sibTransId="{6640134C-7A69-44F8-A623-21F408D7B412}"/>
    <dgm:cxn modelId="{6E0832CE-693B-48DB-927E-3B79AF8E5EF4}" type="presOf" srcId="{45B9A694-B8BF-4207-B4ED-68CE8B0E5223}" destId="{1288A63C-BBE2-4D52-9F1F-938296F1ABAD}" srcOrd="0" destOrd="2" presId="urn:microsoft.com/office/officeart/2005/8/layout/vList6"/>
    <dgm:cxn modelId="{D6F256F7-D2AE-4A25-B520-3DF0483321AD}" type="presOf" srcId="{2640D54D-B7E8-4D38-AC12-7AFA831A582B}" destId="{4437A6BF-9F26-4FFD-AE0E-65470A0D9159}" srcOrd="0" destOrd="0" presId="urn:microsoft.com/office/officeart/2005/8/layout/vList6"/>
    <dgm:cxn modelId="{A9ACE47F-DA80-42B6-B11D-DE4FBD0AECC7}" srcId="{A22EA9F7-D9CE-4C86-8535-93EB578B75ED}" destId="{72B7D65A-08AE-4B28-9532-CD5C869A125E}" srcOrd="0" destOrd="0" parTransId="{1142CF7A-782E-4142-865B-59C7A7F2E1BA}" sibTransId="{6250173C-9A75-4ECF-83AB-FCDBD599DD16}"/>
    <dgm:cxn modelId="{F3F15D97-CB38-4EF2-AC39-BB20E127A76B}" type="presParOf" srcId="{4437A6BF-9F26-4FFD-AE0E-65470A0D9159}" destId="{EBA7C7D1-82FD-463C-98E2-510CF159238B}" srcOrd="0" destOrd="0" presId="urn:microsoft.com/office/officeart/2005/8/layout/vList6"/>
    <dgm:cxn modelId="{D504EB05-AA4F-430E-9521-982B68F8C7FF}" type="presParOf" srcId="{EBA7C7D1-82FD-463C-98E2-510CF159238B}" destId="{6A86D4C0-F8F7-4238-9CB1-C570115CFC1E}" srcOrd="0" destOrd="0" presId="urn:microsoft.com/office/officeart/2005/8/layout/vList6"/>
    <dgm:cxn modelId="{D0C984B8-70A1-41A9-A179-40AFBBAB59F5}" type="presParOf" srcId="{EBA7C7D1-82FD-463C-98E2-510CF159238B}" destId="{1288A63C-BBE2-4D52-9F1F-938296F1ABAD}" srcOrd="1" destOrd="0" presId="urn:microsoft.com/office/officeart/2005/8/layout/vList6"/>
    <dgm:cxn modelId="{D32444B2-3755-4A84-9D04-AFA6107712BC}" type="presParOf" srcId="{4437A6BF-9F26-4FFD-AE0E-65470A0D9159}" destId="{7EFED538-3684-4FCD-83D9-955059DE4333}" srcOrd="1" destOrd="0" presId="urn:microsoft.com/office/officeart/2005/8/layout/vList6"/>
    <dgm:cxn modelId="{B772642D-9AE5-4CA1-AABD-322C0F53396C}" type="presParOf" srcId="{4437A6BF-9F26-4FFD-AE0E-65470A0D9159}" destId="{65E454FA-9E08-459A-B806-993A176E9544}" srcOrd="2" destOrd="0" presId="urn:microsoft.com/office/officeart/2005/8/layout/vList6"/>
    <dgm:cxn modelId="{D3C889DE-3DA6-4E53-9E64-2D8075A66A56}" type="presParOf" srcId="{65E454FA-9E08-459A-B806-993A176E9544}" destId="{F6DD5F39-25EC-4BA5-8615-5C3D323AABF5}" srcOrd="0" destOrd="0" presId="urn:microsoft.com/office/officeart/2005/8/layout/vList6"/>
    <dgm:cxn modelId="{53D8A547-DD52-47A9-B651-EACEA14347C2}" type="presParOf" srcId="{65E454FA-9E08-459A-B806-993A176E9544}" destId="{44B8D485-7B3E-4FFC-AAC2-7F4704F76356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640D54D-B7E8-4D38-AC12-7AFA831A582B}" type="doc">
      <dgm:prSet loTypeId="urn:microsoft.com/office/officeart/2005/8/layout/vList6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DD16B085-A442-4978-823C-0EF0B239E768}">
      <dgm:prSet phldrT="[Текст]"/>
      <dgm:spPr/>
      <dgm:t>
        <a:bodyPr/>
        <a:lstStyle/>
        <a:p>
          <a:r>
            <a:rPr lang="ru-RU" dirty="0" smtClean="0"/>
            <a:t>Было </a:t>
          </a:r>
          <a:endParaRPr lang="ru-RU" dirty="0"/>
        </a:p>
      </dgm:t>
    </dgm:pt>
    <dgm:pt modelId="{DD9B3C51-985F-4BB5-9A07-1057E72C0565}" type="parTrans" cxnId="{AE522DDA-F80D-4F60-9D00-7DC6239ABFE2}">
      <dgm:prSet/>
      <dgm:spPr/>
      <dgm:t>
        <a:bodyPr/>
        <a:lstStyle/>
        <a:p>
          <a:endParaRPr lang="ru-RU"/>
        </a:p>
      </dgm:t>
    </dgm:pt>
    <dgm:pt modelId="{6640134C-7A69-44F8-A623-21F408D7B412}" type="sibTrans" cxnId="{AE522DDA-F80D-4F60-9D00-7DC6239ABFE2}">
      <dgm:prSet/>
      <dgm:spPr/>
      <dgm:t>
        <a:bodyPr/>
        <a:lstStyle/>
        <a:p>
          <a:endParaRPr lang="ru-RU"/>
        </a:p>
      </dgm:t>
    </dgm:pt>
    <dgm:pt modelId="{E6E5BE72-4E3B-4E25-B415-EE74C79EA09D}">
      <dgm:prSet phldrT="[Текст]" custT="1"/>
      <dgm:spPr/>
      <dgm:t>
        <a:bodyPr/>
        <a:lstStyle/>
        <a:p>
          <a:r>
            <a:rPr lang="ru-RU" sz="2800" dirty="0" smtClean="0"/>
            <a:t>Регулирование поведения людей в обществе</a:t>
          </a:r>
          <a:endParaRPr lang="ru-RU" sz="2800" dirty="0"/>
        </a:p>
      </dgm:t>
    </dgm:pt>
    <dgm:pt modelId="{A48D6C5B-6A42-4BF1-BF1A-DCFF44E2A15E}" type="parTrans" cxnId="{A1DA144C-53D7-4EF4-9836-A1333E6C636B}">
      <dgm:prSet/>
      <dgm:spPr/>
      <dgm:t>
        <a:bodyPr/>
        <a:lstStyle/>
        <a:p>
          <a:endParaRPr lang="ru-RU"/>
        </a:p>
      </dgm:t>
    </dgm:pt>
    <dgm:pt modelId="{70510780-8145-4F61-B87A-FF5BBC9BFD47}" type="sibTrans" cxnId="{A1DA144C-53D7-4EF4-9836-A1333E6C636B}">
      <dgm:prSet/>
      <dgm:spPr/>
      <dgm:t>
        <a:bodyPr/>
        <a:lstStyle/>
        <a:p>
          <a:endParaRPr lang="ru-RU"/>
        </a:p>
      </dgm:t>
    </dgm:pt>
    <dgm:pt modelId="{7DE3E99E-8560-4CBD-B1AA-0EF75D9E4A5D}">
      <dgm:prSet custT="1"/>
      <dgm:spPr/>
      <dgm:t>
        <a:bodyPr/>
        <a:lstStyle/>
        <a:p>
          <a:r>
            <a:rPr lang="ru-RU" sz="2800" dirty="0" smtClean="0"/>
            <a:t>Человек в экономических отношениях</a:t>
          </a:r>
          <a:endParaRPr lang="ru-RU" sz="2800" dirty="0"/>
        </a:p>
      </dgm:t>
    </dgm:pt>
    <dgm:pt modelId="{3829732A-B85E-440F-AAE6-69D1D704B34E}" type="parTrans" cxnId="{0D06CF0C-3297-41CB-838B-5C87DF3CCDA4}">
      <dgm:prSet/>
      <dgm:spPr/>
      <dgm:t>
        <a:bodyPr/>
        <a:lstStyle/>
        <a:p>
          <a:endParaRPr lang="ru-RU"/>
        </a:p>
      </dgm:t>
    </dgm:pt>
    <dgm:pt modelId="{6D1AA8F0-AA0E-4AF8-84AD-89AB3B1A4515}" type="sibTrans" cxnId="{0D06CF0C-3297-41CB-838B-5C87DF3CCDA4}">
      <dgm:prSet/>
      <dgm:spPr/>
      <dgm:t>
        <a:bodyPr/>
        <a:lstStyle/>
        <a:p>
          <a:endParaRPr lang="ru-RU"/>
        </a:p>
      </dgm:t>
    </dgm:pt>
    <dgm:pt modelId="{E1F989CC-8868-4994-85E7-8B5628B3724B}">
      <dgm:prSet custT="1"/>
      <dgm:spPr/>
      <dgm:t>
        <a:bodyPr/>
        <a:lstStyle/>
        <a:p>
          <a:r>
            <a:rPr lang="ru-RU" sz="2800" dirty="0" smtClean="0"/>
            <a:t>Человек и природа</a:t>
          </a:r>
          <a:endParaRPr lang="ru-RU" sz="2800" dirty="0"/>
        </a:p>
      </dgm:t>
    </dgm:pt>
    <dgm:pt modelId="{1999F9D1-1076-4512-A589-CCAD9816045C}" type="parTrans" cxnId="{4EC8817B-4B17-498F-92B7-D3D992734F85}">
      <dgm:prSet/>
      <dgm:spPr/>
      <dgm:t>
        <a:bodyPr/>
        <a:lstStyle/>
        <a:p>
          <a:endParaRPr lang="ru-RU"/>
        </a:p>
      </dgm:t>
    </dgm:pt>
    <dgm:pt modelId="{B0C9C3CB-9C34-47CC-9A27-0B29C5330899}" type="sibTrans" cxnId="{4EC8817B-4B17-498F-92B7-D3D992734F85}">
      <dgm:prSet/>
      <dgm:spPr/>
      <dgm:t>
        <a:bodyPr/>
        <a:lstStyle/>
        <a:p>
          <a:endParaRPr lang="ru-RU"/>
        </a:p>
      </dgm:t>
    </dgm:pt>
    <dgm:pt modelId="{4437A6BF-9F26-4FFD-AE0E-65470A0D9159}" type="pres">
      <dgm:prSet presAssocID="{2640D54D-B7E8-4D38-AC12-7AFA831A582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BA7C7D1-82FD-463C-98E2-510CF159238B}" type="pres">
      <dgm:prSet presAssocID="{DD16B085-A442-4978-823C-0EF0B239E768}" presName="linNode" presStyleCnt="0"/>
      <dgm:spPr/>
    </dgm:pt>
    <dgm:pt modelId="{6A86D4C0-F8F7-4238-9CB1-C570115CFC1E}" type="pres">
      <dgm:prSet presAssocID="{DD16B085-A442-4978-823C-0EF0B239E768}" presName="parent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88A63C-BBE2-4D52-9F1F-938296F1ABAD}" type="pres">
      <dgm:prSet presAssocID="{DD16B085-A442-4978-823C-0EF0B239E768}" presName="childShp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AA2D00D-F030-4F50-AFAC-3A842E7A761C}" type="presOf" srcId="{E6E5BE72-4E3B-4E25-B415-EE74C79EA09D}" destId="{1288A63C-BBE2-4D52-9F1F-938296F1ABAD}" srcOrd="0" destOrd="0" presId="urn:microsoft.com/office/officeart/2005/8/layout/vList6"/>
    <dgm:cxn modelId="{4EC8817B-4B17-498F-92B7-D3D992734F85}" srcId="{DD16B085-A442-4978-823C-0EF0B239E768}" destId="{E1F989CC-8868-4994-85E7-8B5628B3724B}" srcOrd="2" destOrd="0" parTransId="{1999F9D1-1076-4512-A589-CCAD9816045C}" sibTransId="{B0C9C3CB-9C34-47CC-9A27-0B29C5330899}"/>
    <dgm:cxn modelId="{B4AD5BD3-E890-47E3-98E8-69C111EE3542}" type="presOf" srcId="{7DE3E99E-8560-4CBD-B1AA-0EF75D9E4A5D}" destId="{1288A63C-BBE2-4D52-9F1F-938296F1ABAD}" srcOrd="0" destOrd="1" presId="urn:microsoft.com/office/officeart/2005/8/layout/vList6"/>
    <dgm:cxn modelId="{6E4B0447-6940-4271-B98F-75B8C8AD7058}" type="presOf" srcId="{DD16B085-A442-4978-823C-0EF0B239E768}" destId="{6A86D4C0-F8F7-4238-9CB1-C570115CFC1E}" srcOrd="0" destOrd="0" presId="urn:microsoft.com/office/officeart/2005/8/layout/vList6"/>
    <dgm:cxn modelId="{0D06CF0C-3297-41CB-838B-5C87DF3CCDA4}" srcId="{DD16B085-A442-4978-823C-0EF0B239E768}" destId="{7DE3E99E-8560-4CBD-B1AA-0EF75D9E4A5D}" srcOrd="1" destOrd="0" parTransId="{3829732A-B85E-440F-AAE6-69D1D704B34E}" sibTransId="{6D1AA8F0-AA0E-4AF8-84AD-89AB3B1A4515}"/>
    <dgm:cxn modelId="{A1DA144C-53D7-4EF4-9836-A1333E6C636B}" srcId="{DD16B085-A442-4978-823C-0EF0B239E768}" destId="{E6E5BE72-4E3B-4E25-B415-EE74C79EA09D}" srcOrd="0" destOrd="0" parTransId="{A48D6C5B-6A42-4BF1-BF1A-DCFF44E2A15E}" sibTransId="{70510780-8145-4F61-B87A-FF5BBC9BFD47}"/>
    <dgm:cxn modelId="{B180A5A6-5FAC-4014-99B4-73CE55B6305B}" type="presOf" srcId="{E1F989CC-8868-4994-85E7-8B5628B3724B}" destId="{1288A63C-BBE2-4D52-9F1F-938296F1ABAD}" srcOrd="0" destOrd="2" presId="urn:microsoft.com/office/officeart/2005/8/layout/vList6"/>
    <dgm:cxn modelId="{AE522DDA-F80D-4F60-9D00-7DC6239ABFE2}" srcId="{2640D54D-B7E8-4D38-AC12-7AFA831A582B}" destId="{DD16B085-A442-4978-823C-0EF0B239E768}" srcOrd="0" destOrd="0" parTransId="{DD9B3C51-985F-4BB5-9A07-1057E72C0565}" sibTransId="{6640134C-7A69-44F8-A623-21F408D7B412}"/>
    <dgm:cxn modelId="{822A899D-7AA4-46DC-9255-3A7FC6BE1411}" type="presOf" srcId="{2640D54D-B7E8-4D38-AC12-7AFA831A582B}" destId="{4437A6BF-9F26-4FFD-AE0E-65470A0D9159}" srcOrd="0" destOrd="0" presId="urn:microsoft.com/office/officeart/2005/8/layout/vList6"/>
    <dgm:cxn modelId="{F884ED79-F6C9-4FB0-BD57-58B1418CBD2F}" type="presParOf" srcId="{4437A6BF-9F26-4FFD-AE0E-65470A0D9159}" destId="{EBA7C7D1-82FD-463C-98E2-510CF159238B}" srcOrd="0" destOrd="0" presId="urn:microsoft.com/office/officeart/2005/8/layout/vList6"/>
    <dgm:cxn modelId="{9919D906-EA94-4179-81B6-8A2CA2536A07}" type="presParOf" srcId="{EBA7C7D1-82FD-463C-98E2-510CF159238B}" destId="{6A86D4C0-F8F7-4238-9CB1-C570115CFC1E}" srcOrd="0" destOrd="0" presId="urn:microsoft.com/office/officeart/2005/8/layout/vList6"/>
    <dgm:cxn modelId="{27E282E8-944D-4BB6-A5B6-D5443927A83C}" type="presParOf" srcId="{EBA7C7D1-82FD-463C-98E2-510CF159238B}" destId="{1288A63C-BBE2-4D52-9F1F-938296F1ABA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B08B7D8-E196-4747-8326-DDAF861B0C34}" type="doc">
      <dgm:prSet loTypeId="urn:microsoft.com/office/officeart/2005/8/layout/list1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76C6A232-1896-496E-9492-95D15C484511}">
      <dgm:prSet phldrT="[Текст]" custT="1"/>
      <dgm:spPr/>
      <dgm:t>
        <a:bodyPr/>
        <a:lstStyle/>
        <a:p>
          <a:endParaRPr lang="ru-RU" sz="1200" dirty="0"/>
        </a:p>
        <a:p>
          <a:endParaRPr lang="ru-RU" sz="1200" dirty="0"/>
        </a:p>
        <a:p>
          <a:r>
            <a:rPr lang="ru-RU" sz="2000" dirty="0"/>
            <a:t>Обновление содержания, включение компонентов, </a:t>
          </a:r>
        </a:p>
        <a:p>
          <a:r>
            <a:rPr lang="ru-RU" sz="2000" dirty="0"/>
            <a:t>связанных с формированием финансовой грамотности</a:t>
          </a:r>
        </a:p>
        <a:p>
          <a:endParaRPr lang="ru-RU" sz="1600" dirty="0"/>
        </a:p>
        <a:p>
          <a:endParaRPr lang="ru-RU" sz="1600" dirty="0"/>
        </a:p>
      </dgm:t>
    </dgm:pt>
    <dgm:pt modelId="{312B0B6C-2790-48C6-91D7-1256FE1FA2B3}" type="parTrans" cxnId="{E407D4BA-3CE2-49D0-933C-AEA2B1F2200E}">
      <dgm:prSet/>
      <dgm:spPr/>
      <dgm:t>
        <a:bodyPr/>
        <a:lstStyle/>
        <a:p>
          <a:endParaRPr lang="ru-RU"/>
        </a:p>
      </dgm:t>
    </dgm:pt>
    <dgm:pt modelId="{5DD72DFB-B5D5-4242-B29C-2FAFBFEEA3BE}" type="sibTrans" cxnId="{E407D4BA-3CE2-49D0-933C-AEA2B1F2200E}">
      <dgm:prSet/>
      <dgm:spPr/>
      <dgm:t>
        <a:bodyPr/>
        <a:lstStyle/>
        <a:p>
          <a:endParaRPr lang="ru-RU"/>
        </a:p>
      </dgm:t>
    </dgm:pt>
    <dgm:pt modelId="{7B465E55-CDBC-405C-806F-F95798C1532E}">
      <dgm:prSet phldrT="[Текст]" custT="1"/>
      <dgm:spPr/>
      <dgm:t>
        <a:bodyPr/>
        <a:lstStyle/>
        <a:p>
          <a:r>
            <a:rPr lang="ru-RU" sz="3200" dirty="0"/>
            <a:t>Актуализация учебного содержания</a:t>
          </a:r>
        </a:p>
      </dgm:t>
    </dgm:pt>
    <dgm:pt modelId="{164A962A-6D69-49A9-9B1C-F48633342B91}" type="parTrans" cxnId="{C57D8688-8DF9-4337-B976-59E72E80358B}">
      <dgm:prSet/>
      <dgm:spPr/>
      <dgm:t>
        <a:bodyPr/>
        <a:lstStyle/>
        <a:p>
          <a:endParaRPr lang="ru-RU"/>
        </a:p>
      </dgm:t>
    </dgm:pt>
    <dgm:pt modelId="{47B6F055-CBB2-404C-8291-87F20C1B2382}" type="sibTrans" cxnId="{C57D8688-8DF9-4337-B976-59E72E80358B}">
      <dgm:prSet/>
      <dgm:spPr/>
      <dgm:t>
        <a:bodyPr/>
        <a:lstStyle/>
        <a:p>
          <a:endParaRPr lang="ru-RU"/>
        </a:p>
      </dgm:t>
    </dgm:pt>
    <dgm:pt modelId="{C55735C8-47C8-476B-8B74-108C8C70BE41}">
      <dgm:prSet phldrT="[Текст]" custT="1"/>
      <dgm:spPr/>
      <dgm:t>
        <a:bodyPr/>
        <a:lstStyle/>
        <a:p>
          <a:r>
            <a:rPr lang="ru-RU" sz="2800" dirty="0"/>
            <a:t>Включение рубрики "Готовимся к  экзамену"</a:t>
          </a:r>
        </a:p>
      </dgm:t>
    </dgm:pt>
    <dgm:pt modelId="{4B5A84AB-AD36-44C5-AE43-BBE03861BA8C}" type="parTrans" cxnId="{7CE6A729-66F6-4476-B82C-E29D07EDA308}">
      <dgm:prSet/>
      <dgm:spPr/>
      <dgm:t>
        <a:bodyPr/>
        <a:lstStyle/>
        <a:p>
          <a:endParaRPr lang="ru-RU"/>
        </a:p>
      </dgm:t>
    </dgm:pt>
    <dgm:pt modelId="{89D18AA8-8EF8-476B-81AB-B6C10E226F5E}" type="sibTrans" cxnId="{7CE6A729-66F6-4476-B82C-E29D07EDA308}">
      <dgm:prSet/>
      <dgm:spPr/>
      <dgm:t>
        <a:bodyPr/>
        <a:lstStyle/>
        <a:p>
          <a:endParaRPr lang="ru-RU"/>
        </a:p>
      </dgm:t>
    </dgm:pt>
    <dgm:pt modelId="{03EB9B68-5159-43C6-A6B3-F947A88E7488}" type="pres">
      <dgm:prSet presAssocID="{0B08B7D8-E196-4747-8326-DDAF861B0C3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AE4D614-30CF-4EC7-9FC9-24A34D527454}" type="pres">
      <dgm:prSet presAssocID="{76C6A232-1896-496E-9492-95D15C484511}" presName="parentLin" presStyleCnt="0"/>
      <dgm:spPr/>
      <dgm:t>
        <a:bodyPr/>
        <a:lstStyle/>
        <a:p>
          <a:endParaRPr lang="ru-RU"/>
        </a:p>
      </dgm:t>
    </dgm:pt>
    <dgm:pt modelId="{37571E66-2DEE-4032-BD89-A62B99EBD34D}" type="pres">
      <dgm:prSet presAssocID="{76C6A232-1896-496E-9492-95D15C48451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C9C9C00-7E64-4BE1-AA06-00CA3CC62B83}" type="pres">
      <dgm:prSet presAssocID="{76C6A232-1896-496E-9492-95D15C484511}" presName="parentText" presStyleLbl="node1" presStyleIdx="0" presStyleCnt="3" custScaleX="115378" custLinFactNeighborY="-452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E1A072-D1D1-421A-BD59-BD859C0F2036}" type="pres">
      <dgm:prSet presAssocID="{76C6A232-1896-496E-9492-95D15C484511}" presName="negativeSpace" presStyleCnt="0"/>
      <dgm:spPr/>
      <dgm:t>
        <a:bodyPr/>
        <a:lstStyle/>
        <a:p>
          <a:endParaRPr lang="ru-RU"/>
        </a:p>
      </dgm:t>
    </dgm:pt>
    <dgm:pt modelId="{02EB8B91-52E1-4652-B34C-D643290120B5}" type="pres">
      <dgm:prSet presAssocID="{76C6A232-1896-496E-9492-95D15C484511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1F7662-FC31-412B-80A8-04AF704DBF1C}" type="pres">
      <dgm:prSet presAssocID="{5DD72DFB-B5D5-4242-B29C-2FAFBFEEA3BE}" presName="spaceBetweenRectangles" presStyleCnt="0"/>
      <dgm:spPr/>
      <dgm:t>
        <a:bodyPr/>
        <a:lstStyle/>
        <a:p>
          <a:endParaRPr lang="ru-RU"/>
        </a:p>
      </dgm:t>
    </dgm:pt>
    <dgm:pt modelId="{EB9B6BBE-7E13-44FD-A15A-EDCBB4282509}" type="pres">
      <dgm:prSet presAssocID="{7B465E55-CDBC-405C-806F-F95798C1532E}" presName="parentLin" presStyleCnt="0"/>
      <dgm:spPr/>
      <dgm:t>
        <a:bodyPr/>
        <a:lstStyle/>
        <a:p>
          <a:endParaRPr lang="ru-RU"/>
        </a:p>
      </dgm:t>
    </dgm:pt>
    <dgm:pt modelId="{5A0DB25B-3559-41D2-A573-6310F88DCEB6}" type="pres">
      <dgm:prSet presAssocID="{7B465E55-CDBC-405C-806F-F95798C1532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6BEF4C3-3BFC-4818-A988-92A653F4E051}" type="pres">
      <dgm:prSet presAssocID="{7B465E55-CDBC-405C-806F-F95798C1532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1AF574-712A-4AA3-8996-7D1AF2030585}" type="pres">
      <dgm:prSet presAssocID="{7B465E55-CDBC-405C-806F-F95798C1532E}" presName="negativeSpace" presStyleCnt="0"/>
      <dgm:spPr/>
      <dgm:t>
        <a:bodyPr/>
        <a:lstStyle/>
        <a:p>
          <a:endParaRPr lang="ru-RU"/>
        </a:p>
      </dgm:t>
    </dgm:pt>
    <dgm:pt modelId="{93B844C6-61D8-4AC7-AEF2-7A0BE4ABFF7D}" type="pres">
      <dgm:prSet presAssocID="{7B465E55-CDBC-405C-806F-F95798C1532E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688889-711D-4EED-80A4-22A0EC410073}" type="pres">
      <dgm:prSet presAssocID="{47B6F055-CBB2-404C-8291-87F20C1B2382}" presName="spaceBetweenRectangles" presStyleCnt="0"/>
      <dgm:spPr/>
      <dgm:t>
        <a:bodyPr/>
        <a:lstStyle/>
        <a:p>
          <a:endParaRPr lang="ru-RU"/>
        </a:p>
      </dgm:t>
    </dgm:pt>
    <dgm:pt modelId="{59EA8F85-3C36-48C2-A111-0CB1696E9DE7}" type="pres">
      <dgm:prSet presAssocID="{C55735C8-47C8-476B-8B74-108C8C70BE41}" presName="parentLin" presStyleCnt="0"/>
      <dgm:spPr/>
      <dgm:t>
        <a:bodyPr/>
        <a:lstStyle/>
        <a:p>
          <a:endParaRPr lang="ru-RU"/>
        </a:p>
      </dgm:t>
    </dgm:pt>
    <dgm:pt modelId="{DF492D07-35BB-4255-ABBB-9A3810A58515}" type="pres">
      <dgm:prSet presAssocID="{C55735C8-47C8-476B-8B74-108C8C70BE41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045105D6-576C-4873-BC15-F8AB4ABEE770}" type="pres">
      <dgm:prSet presAssocID="{C55735C8-47C8-476B-8B74-108C8C70BE4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652A72-83C7-45A4-9CD2-1940ACE438F9}" type="pres">
      <dgm:prSet presAssocID="{C55735C8-47C8-476B-8B74-108C8C70BE41}" presName="negativeSpace" presStyleCnt="0"/>
      <dgm:spPr/>
      <dgm:t>
        <a:bodyPr/>
        <a:lstStyle/>
        <a:p>
          <a:endParaRPr lang="ru-RU"/>
        </a:p>
      </dgm:t>
    </dgm:pt>
    <dgm:pt modelId="{ABDA2127-585E-4C43-9A8D-0EEAF71737AB}" type="pres">
      <dgm:prSet presAssocID="{C55735C8-47C8-476B-8B74-108C8C70BE41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E6A729-66F6-4476-B82C-E29D07EDA308}" srcId="{0B08B7D8-E196-4747-8326-DDAF861B0C34}" destId="{C55735C8-47C8-476B-8B74-108C8C70BE41}" srcOrd="2" destOrd="0" parTransId="{4B5A84AB-AD36-44C5-AE43-BBE03861BA8C}" sibTransId="{89D18AA8-8EF8-476B-81AB-B6C10E226F5E}"/>
    <dgm:cxn modelId="{6A2FC5D3-A0C5-49D3-A344-124AEC428DB2}" type="presOf" srcId="{7B465E55-CDBC-405C-806F-F95798C1532E}" destId="{06BEF4C3-3BFC-4818-A988-92A653F4E051}" srcOrd="1" destOrd="0" presId="urn:microsoft.com/office/officeart/2005/8/layout/list1"/>
    <dgm:cxn modelId="{E407D4BA-3CE2-49D0-933C-AEA2B1F2200E}" srcId="{0B08B7D8-E196-4747-8326-DDAF861B0C34}" destId="{76C6A232-1896-496E-9492-95D15C484511}" srcOrd="0" destOrd="0" parTransId="{312B0B6C-2790-48C6-91D7-1256FE1FA2B3}" sibTransId="{5DD72DFB-B5D5-4242-B29C-2FAFBFEEA3BE}"/>
    <dgm:cxn modelId="{891125E2-8BA0-47AB-8847-E372840E064D}" type="presOf" srcId="{C55735C8-47C8-476B-8B74-108C8C70BE41}" destId="{045105D6-576C-4873-BC15-F8AB4ABEE770}" srcOrd="1" destOrd="0" presId="urn:microsoft.com/office/officeart/2005/8/layout/list1"/>
    <dgm:cxn modelId="{783A08D8-8BB4-439C-B0DC-1BAA42D3D224}" type="presOf" srcId="{7B465E55-CDBC-405C-806F-F95798C1532E}" destId="{5A0DB25B-3559-41D2-A573-6310F88DCEB6}" srcOrd="0" destOrd="0" presId="urn:microsoft.com/office/officeart/2005/8/layout/list1"/>
    <dgm:cxn modelId="{6C10B8B9-2B9B-4EDA-8F59-E4F822B261EB}" type="presOf" srcId="{0B08B7D8-E196-4747-8326-DDAF861B0C34}" destId="{03EB9B68-5159-43C6-A6B3-F947A88E7488}" srcOrd="0" destOrd="0" presId="urn:microsoft.com/office/officeart/2005/8/layout/list1"/>
    <dgm:cxn modelId="{29F4D660-CA4C-44EB-A6DE-CD8B9FE0503C}" type="presOf" srcId="{76C6A232-1896-496E-9492-95D15C484511}" destId="{1C9C9C00-7E64-4BE1-AA06-00CA3CC62B83}" srcOrd="1" destOrd="0" presId="urn:microsoft.com/office/officeart/2005/8/layout/list1"/>
    <dgm:cxn modelId="{C57D8688-8DF9-4337-B976-59E72E80358B}" srcId="{0B08B7D8-E196-4747-8326-DDAF861B0C34}" destId="{7B465E55-CDBC-405C-806F-F95798C1532E}" srcOrd="1" destOrd="0" parTransId="{164A962A-6D69-49A9-9B1C-F48633342B91}" sibTransId="{47B6F055-CBB2-404C-8291-87F20C1B2382}"/>
    <dgm:cxn modelId="{B79CB23F-3CEB-444D-99E0-ED99478B31D8}" type="presOf" srcId="{76C6A232-1896-496E-9492-95D15C484511}" destId="{37571E66-2DEE-4032-BD89-A62B99EBD34D}" srcOrd="0" destOrd="0" presId="urn:microsoft.com/office/officeart/2005/8/layout/list1"/>
    <dgm:cxn modelId="{B67C70FA-E23D-4DEC-BE74-0F0B0B2925FD}" type="presOf" srcId="{C55735C8-47C8-476B-8B74-108C8C70BE41}" destId="{DF492D07-35BB-4255-ABBB-9A3810A58515}" srcOrd="0" destOrd="0" presId="urn:microsoft.com/office/officeart/2005/8/layout/list1"/>
    <dgm:cxn modelId="{15BA1D18-3F3C-4B6D-BEB3-0A75BB30B4DF}" type="presParOf" srcId="{03EB9B68-5159-43C6-A6B3-F947A88E7488}" destId="{FAE4D614-30CF-4EC7-9FC9-24A34D527454}" srcOrd="0" destOrd="0" presId="urn:microsoft.com/office/officeart/2005/8/layout/list1"/>
    <dgm:cxn modelId="{CF7C92F4-AAEE-488F-96C1-034CF9E899BA}" type="presParOf" srcId="{FAE4D614-30CF-4EC7-9FC9-24A34D527454}" destId="{37571E66-2DEE-4032-BD89-A62B99EBD34D}" srcOrd="0" destOrd="0" presId="urn:microsoft.com/office/officeart/2005/8/layout/list1"/>
    <dgm:cxn modelId="{4DB22A52-6338-48DE-B140-4E6F3F2DBE6F}" type="presParOf" srcId="{FAE4D614-30CF-4EC7-9FC9-24A34D527454}" destId="{1C9C9C00-7E64-4BE1-AA06-00CA3CC62B83}" srcOrd="1" destOrd="0" presId="urn:microsoft.com/office/officeart/2005/8/layout/list1"/>
    <dgm:cxn modelId="{4E905BC1-9E63-4CC9-8299-6DD28F60CAC0}" type="presParOf" srcId="{03EB9B68-5159-43C6-A6B3-F947A88E7488}" destId="{E6E1A072-D1D1-421A-BD59-BD859C0F2036}" srcOrd="1" destOrd="0" presId="urn:microsoft.com/office/officeart/2005/8/layout/list1"/>
    <dgm:cxn modelId="{D07C7C23-B053-4E0C-86BE-3CA005F889ED}" type="presParOf" srcId="{03EB9B68-5159-43C6-A6B3-F947A88E7488}" destId="{02EB8B91-52E1-4652-B34C-D643290120B5}" srcOrd="2" destOrd="0" presId="urn:microsoft.com/office/officeart/2005/8/layout/list1"/>
    <dgm:cxn modelId="{54E9E2DB-19A0-47BC-AB98-24E26D79607F}" type="presParOf" srcId="{03EB9B68-5159-43C6-A6B3-F947A88E7488}" destId="{C71F7662-FC31-412B-80A8-04AF704DBF1C}" srcOrd="3" destOrd="0" presId="urn:microsoft.com/office/officeart/2005/8/layout/list1"/>
    <dgm:cxn modelId="{F700D3DD-8D9A-4D43-8309-23E9F374D87D}" type="presParOf" srcId="{03EB9B68-5159-43C6-A6B3-F947A88E7488}" destId="{EB9B6BBE-7E13-44FD-A15A-EDCBB4282509}" srcOrd="4" destOrd="0" presId="urn:microsoft.com/office/officeart/2005/8/layout/list1"/>
    <dgm:cxn modelId="{14D9D75D-9D69-4319-A190-C1E5F0F9132A}" type="presParOf" srcId="{EB9B6BBE-7E13-44FD-A15A-EDCBB4282509}" destId="{5A0DB25B-3559-41D2-A573-6310F88DCEB6}" srcOrd="0" destOrd="0" presId="urn:microsoft.com/office/officeart/2005/8/layout/list1"/>
    <dgm:cxn modelId="{CAAB9146-2E30-497D-8A61-8B4FB459DA73}" type="presParOf" srcId="{EB9B6BBE-7E13-44FD-A15A-EDCBB4282509}" destId="{06BEF4C3-3BFC-4818-A988-92A653F4E051}" srcOrd="1" destOrd="0" presId="urn:microsoft.com/office/officeart/2005/8/layout/list1"/>
    <dgm:cxn modelId="{E026B6A1-87B3-41CC-AF02-F8E5880C5CD5}" type="presParOf" srcId="{03EB9B68-5159-43C6-A6B3-F947A88E7488}" destId="{A21AF574-712A-4AA3-8996-7D1AF2030585}" srcOrd="5" destOrd="0" presId="urn:microsoft.com/office/officeart/2005/8/layout/list1"/>
    <dgm:cxn modelId="{0369686C-2429-4D96-BBF4-A3090D8363C7}" type="presParOf" srcId="{03EB9B68-5159-43C6-A6B3-F947A88E7488}" destId="{93B844C6-61D8-4AC7-AEF2-7A0BE4ABFF7D}" srcOrd="6" destOrd="0" presId="urn:microsoft.com/office/officeart/2005/8/layout/list1"/>
    <dgm:cxn modelId="{6F199AD8-2372-4B09-B5A5-01766C421FF8}" type="presParOf" srcId="{03EB9B68-5159-43C6-A6B3-F947A88E7488}" destId="{CB688889-711D-4EED-80A4-22A0EC410073}" srcOrd="7" destOrd="0" presId="urn:microsoft.com/office/officeart/2005/8/layout/list1"/>
    <dgm:cxn modelId="{34E93CBF-ED4E-4E2C-9C39-7ABF375B6C97}" type="presParOf" srcId="{03EB9B68-5159-43C6-A6B3-F947A88E7488}" destId="{59EA8F85-3C36-48C2-A111-0CB1696E9DE7}" srcOrd="8" destOrd="0" presId="urn:microsoft.com/office/officeart/2005/8/layout/list1"/>
    <dgm:cxn modelId="{2E7B2C3A-7B99-4B27-969C-1244497EFF3D}" type="presParOf" srcId="{59EA8F85-3C36-48C2-A111-0CB1696E9DE7}" destId="{DF492D07-35BB-4255-ABBB-9A3810A58515}" srcOrd="0" destOrd="0" presId="urn:microsoft.com/office/officeart/2005/8/layout/list1"/>
    <dgm:cxn modelId="{1C3DD5B0-BD41-47AD-9BFC-E861642212C0}" type="presParOf" srcId="{59EA8F85-3C36-48C2-A111-0CB1696E9DE7}" destId="{045105D6-576C-4873-BC15-F8AB4ABEE770}" srcOrd="1" destOrd="0" presId="urn:microsoft.com/office/officeart/2005/8/layout/list1"/>
    <dgm:cxn modelId="{0AC944F7-A497-4756-A87B-421D2959C50A}" type="presParOf" srcId="{03EB9B68-5159-43C6-A6B3-F947A88E7488}" destId="{B6652A72-83C7-45A4-9CD2-1940ACE438F9}" srcOrd="9" destOrd="0" presId="urn:microsoft.com/office/officeart/2005/8/layout/list1"/>
    <dgm:cxn modelId="{1C49D26B-B772-4C6A-83C8-D86E8B6E632E}" type="presParOf" srcId="{03EB9B68-5159-43C6-A6B3-F947A88E7488}" destId="{ABDA2127-585E-4C43-9A8D-0EEAF71737AB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E09733A-7C8B-402B-9549-644C5D605957}" type="doc">
      <dgm:prSet loTypeId="urn:microsoft.com/office/officeart/2005/8/layout/target3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4921059-828B-430D-9A89-D22582E46412}">
      <dgm:prSet phldrT="[Текст]"/>
      <dgm:spPr/>
      <dgm:t>
        <a:bodyPr/>
        <a:lstStyle/>
        <a:p>
          <a:r>
            <a:rPr lang="ru-RU" dirty="0" smtClean="0"/>
            <a:t>Включение новых тем</a:t>
          </a:r>
          <a:endParaRPr lang="ru-RU" dirty="0"/>
        </a:p>
      </dgm:t>
    </dgm:pt>
    <dgm:pt modelId="{CCCB7C67-3543-4162-A435-0DFB4B3BFA13}" type="parTrans" cxnId="{E0704CB4-9E1C-4B3F-AF36-2875E3B9E2BF}">
      <dgm:prSet/>
      <dgm:spPr/>
      <dgm:t>
        <a:bodyPr/>
        <a:lstStyle/>
        <a:p>
          <a:endParaRPr lang="ru-RU"/>
        </a:p>
      </dgm:t>
    </dgm:pt>
    <dgm:pt modelId="{C822C4FC-39E3-46F8-B11F-971FC32A3925}" type="sibTrans" cxnId="{E0704CB4-9E1C-4B3F-AF36-2875E3B9E2BF}">
      <dgm:prSet/>
      <dgm:spPr/>
      <dgm:t>
        <a:bodyPr/>
        <a:lstStyle/>
        <a:p>
          <a:endParaRPr lang="ru-RU"/>
        </a:p>
      </dgm:t>
    </dgm:pt>
    <dgm:pt modelId="{7421C314-58D3-4708-9251-BD0D320725E8}">
      <dgm:prSet phldrT="[Текст]"/>
      <dgm:spPr/>
      <dgm:t>
        <a:bodyPr/>
        <a:lstStyle/>
        <a:p>
          <a:r>
            <a:rPr lang="ru-RU" dirty="0" smtClean="0"/>
            <a:t>Изменение структуры</a:t>
          </a:r>
          <a:endParaRPr lang="ru-RU" dirty="0"/>
        </a:p>
      </dgm:t>
    </dgm:pt>
    <dgm:pt modelId="{C3182803-6455-40B8-9613-8AD8ABA4EF70}" type="parTrans" cxnId="{3CDB0AD2-B79A-4F87-9E19-0E219A877F38}">
      <dgm:prSet/>
      <dgm:spPr/>
      <dgm:t>
        <a:bodyPr/>
        <a:lstStyle/>
        <a:p>
          <a:endParaRPr lang="ru-RU"/>
        </a:p>
      </dgm:t>
    </dgm:pt>
    <dgm:pt modelId="{FDC492CC-8735-4669-8DA9-E87D08BE620E}" type="sibTrans" cxnId="{3CDB0AD2-B79A-4F87-9E19-0E219A877F38}">
      <dgm:prSet/>
      <dgm:spPr/>
      <dgm:t>
        <a:bodyPr/>
        <a:lstStyle/>
        <a:p>
          <a:endParaRPr lang="ru-RU"/>
        </a:p>
      </dgm:t>
    </dgm:pt>
    <dgm:pt modelId="{1E6C5637-93D6-466A-8D71-E3C208420E56}">
      <dgm:prSet phldrT="[Текст]"/>
      <dgm:spPr/>
      <dgm:t>
        <a:bodyPr/>
        <a:lstStyle/>
        <a:p>
          <a:r>
            <a:rPr lang="ru-RU" dirty="0" smtClean="0"/>
            <a:t>Включение новый главы "Гражданин и государство"</a:t>
          </a:r>
          <a:endParaRPr lang="ru-RU" dirty="0"/>
        </a:p>
      </dgm:t>
    </dgm:pt>
    <dgm:pt modelId="{1AAD47C6-D400-453E-8EF9-833F16EC165E}" type="parTrans" cxnId="{FC8A97DB-93DD-4520-B2D7-737CA4AE395D}">
      <dgm:prSet/>
      <dgm:spPr/>
      <dgm:t>
        <a:bodyPr/>
        <a:lstStyle/>
        <a:p>
          <a:endParaRPr lang="ru-RU"/>
        </a:p>
      </dgm:t>
    </dgm:pt>
    <dgm:pt modelId="{3CDF8CE1-851F-4E74-B19D-6531575559FD}" type="sibTrans" cxnId="{FC8A97DB-93DD-4520-B2D7-737CA4AE395D}">
      <dgm:prSet/>
      <dgm:spPr/>
      <dgm:t>
        <a:bodyPr/>
        <a:lstStyle/>
        <a:p>
          <a:endParaRPr lang="ru-RU"/>
        </a:p>
      </dgm:t>
    </dgm:pt>
    <dgm:pt modelId="{F91ECFD8-08CD-4877-8C68-820E273E1DFD}">
      <dgm:prSet phldrT="[Текст]"/>
      <dgm:spPr/>
      <dgm:t>
        <a:bodyPr/>
        <a:lstStyle/>
        <a:p>
          <a:r>
            <a:rPr lang="ru-RU" dirty="0" smtClean="0"/>
            <a:t>Включение рубрики «Готовимся к экзамену»</a:t>
          </a:r>
          <a:endParaRPr lang="ru-RU" dirty="0"/>
        </a:p>
      </dgm:t>
    </dgm:pt>
    <dgm:pt modelId="{033676B9-8F64-4FF6-8EF2-5F73936F6B29}" type="parTrans" cxnId="{70F3C10A-508E-4C5C-89A0-8164D69B9F73}">
      <dgm:prSet/>
      <dgm:spPr/>
      <dgm:t>
        <a:bodyPr/>
        <a:lstStyle/>
        <a:p>
          <a:endParaRPr lang="ru-RU"/>
        </a:p>
      </dgm:t>
    </dgm:pt>
    <dgm:pt modelId="{0E01CBAF-64AD-4D57-940F-3DBF5A39E900}" type="sibTrans" cxnId="{70F3C10A-508E-4C5C-89A0-8164D69B9F73}">
      <dgm:prSet/>
      <dgm:spPr/>
      <dgm:t>
        <a:bodyPr/>
        <a:lstStyle/>
        <a:p>
          <a:endParaRPr lang="ru-RU"/>
        </a:p>
      </dgm:t>
    </dgm:pt>
    <dgm:pt modelId="{AA024866-0379-413D-BE73-70D8F45BA364}">
      <dgm:prSet phldrT="[Текст]" custT="1"/>
      <dgm:spPr/>
      <dgm:t>
        <a:bodyPr/>
        <a:lstStyle/>
        <a:p>
          <a:r>
            <a:rPr lang="ru-RU" sz="1800" dirty="0" smtClean="0"/>
            <a:t>Рубрикой заканчивается каждая глава учебника </a:t>
          </a:r>
          <a:endParaRPr lang="ru-RU" sz="1800" dirty="0"/>
        </a:p>
      </dgm:t>
    </dgm:pt>
    <dgm:pt modelId="{05F01D7C-C949-4602-9CAD-7D68EA96DCF6}" type="parTrans" cxnId="{4DEF97D9-900D-4AE3-999F-0E3FD20CB41A}">
      <dgm:prSet/>
      <dgm:spPr/>
      <dgm:t>
        <a:bodyPr/>
        <a:lstStyle/>
        <a:p>
          <a:endParaRPr lang="ru-RU"/>
        </a:p>
      </dgm:t>
    </dgm:pt>
    <dgm:pt modelId="{DC1D5909-0625-476C-B8C1-3A960A95E889}" type="sibTrans" cxnId="{4DEF97D9-900D-4AE3-999F-0E3FD20CB41A}">
      <dgm:prSet/>
      <dgm:spPr/>
      <dgm:t>
        <a:bodyPr/>
        <a:lstStyle/>
        <a:p>
          <a:endParaRPr lang="ru-RU"/>
        </a:p>
      </dgm:t>
    </dgm:pt>
    <dgm:pt modelId="{87E17825-BFE9-4009-8BE4-88F73C1048A4}">
      <dgm:prSet phldrT="[Текст]"/>
      <dgm:spPr/>
      <dgm:t>
        <a:bodyPr/>
        <a:lstStyle/>
        <a:p>
          <a:r>
            <a:rPr lang="ru-RU" dirty="0" smtClean="0"/>
            <a:t>Обновление содержания</a:t>
          </a:r>
          <a:endParaRPr lang="ru-RU" dirty="0"/>
        </a:p>
      </dgm:t>
    </dgm:pt>
    <dgm:pt modelId="{A4C9CA6A-66C1-4690-8663-FB7B15674460}" type="sibTrans" cxnId="{1CC37BDB-11D3-43EF-839C-CCC5475350BE}">
      <dgm:prSet/>
      <dgm:spPr/>
      <dgm:t>
        <a:bodyPr/>
        <a:lstStyle/>
        <a:p>
          <a:endParaRPr lang="ru-RU"/>
        </a:p>
      </dgm:t>
    </dgm:pt>
    <dgm:pt modelId="{F1853C92-E8EB-4342-A6FC-52AC34B29D6C}" type="parTrans" cxnId="{1CC37BDB-11D3-43EF-839C-CCC5475350BE}">
      <dgm:prSet/>
      <dgm:spPr/>
      <dgm:t>
        <a:bodyPr/>
        <a:lstStyle/>
        <a:p>
          <a:endParaRPr lang="ru-RU"/>
        </a:p>
      </dgm:t>
    </dgm:pt>
    <dgm:pt modelId="{23CD62C5-EF48-47E0-9637-963AB427B24B}">
      <dgm:prSet/>
      <dgm:spPr/>
      <dgm:t>
        <a:bodyPr/>
        <a:lstStyle/>
        <a:p>
          <a:r>
            <a:rPr lang="ru-RU" dirty="0" smtClean="0"/>
            <a:t>Корректировка содержания с учетом изменений правовых норм </a:t>
          </a:r>
          <a:endParaRPr lang="ru-RU" dirty="0"/>
        </a:p>
      </dgm:t>
    </dgm:pt>
    <dgm:pt modelId="{BAE8B462-F035-483D-81D3-D3B335F14BD9}" type="parTrans" cxnId="{0ADC5651-76AD-42CB-AA96-10C38B04424A}">
      <dgm:prSet/>
      <dgm:spPr/>
      <dgm:t>
        <a:bodyPr/>
        <a:lstStyle/>
        <a:p>
          <a:endParaRPr lang="ru-RU"/>
        </a:p>
      </dgm:t>
    </dgm:pt>
    <dgm:pt modelId="{C500CC74-6D4F-44AF-97BA-26D9B5C5648A}" type="sibTrans" cxnId="{0ADC5651-76AD-42CB-AA96-10C38B04424A}">
      <dgm:prSet/>
      <dgm:spPr/>
      <dgm:t>
        <a:bodyPr/>
        <a:lstStyle/>
        <a:p>
          <a:endParaRPr lang="ru-RU"/>
        </a:p>
      </dgm:t>
    </dgm:pt>
    <dgm:pt modelId="{90EE7EE0-EF12-4937-B5CE-795B34C4F50F}">
      <dgm:prSet/>
      <dgm:spPr/>
      <dgm:t>
        <a:bodyPr/>
        <a:lstStyle/>
        <a:p>
          <a:r>
            <a:rPr lang="ru-RU" dirty="0" smtClean="0"/>
            <a:t>Общая структура текста: "Политика", "Гражданин и государство",  "Основы российского законодательства</a:t>
          </a:r>
          <a:endParaRPr lang="ru-RU" dirty="0"/>
        </a:p>
      </dgm:t>
    </dgm:pt>
    <dgm:pt modelId="{CFF21795-4B17-405D-B648-11AF8B137EA9}" type="parTrans" cxnId="{C4C58A99-5353-413F-9A08-07F6CC368B46}">
      <dgm:prSet/>
      <dgm:spPr/>
      <dgm:t>
        <a:bodyPr/>
        <a:lstStyle/>
        <a:p>
          <a:endParaRPr lang="ru-RU"/>
        </a:p>
      </dgm:t>
    </dgm:pt>
    <dgm:pt modelId="{D39E0638-0379-498A-9F7E-D376A0D33BB8}" type="sibTrans" cxnId="{C4C58A99-5353-413F-9A08-07F6CC368B46}">
      <dgm:prSet/>
      <dgm:spPr/>
      <dgm:t>
        <a:bodyPr/>
        <a:lstStyle/>
        <a:p>
          <a:endParaRPr lang="ru-RU"/>
        </a:p>
      </dgm:t>
    </dgm:pt>
    <dgm:pt modelId="{29920BC5-9933-4D69-BDAD-3241D14C1530}">
      <dgm:prSet custT="1"/>
      <dgm:spPr/>
      <dgm:t>
        <a:bodyPr/>
        <a:lstStyle/>
        <a:p>
          <a:r>
            <a:rPr lang="ru-RU" sz="1800" dirty="0" smtClean="0"/>
            <a:t>Задания предваряются указанием на проверяемые элементы содержания</a:t>
          </a:r>
          <a:endParaRPr lang="ru-RU" sz="1800" dirty="0"/>
        </a:p>
      </dgm:t>
    </dgm:pt>
    <dgm:pt modelId="{86CEB286-EDD9-4B94-81CE-1B4E4CCD1014}" type="parTrans" cxnId="{68BCD87A-0904-4C34-ABF0-7E83D4733391}">
      <dgm:prSet/>
      <dgm:spPr/>
      <dgm:t>
        <a:bodyPr/>
        <a:lstStyle/>
        <a:p>
          <a:endParaRPr lang="ru-RU"/>
        </a:p>
      </dgm:t>
    </dgm:pt>
    <dgm:pt modelId="{14FA7D06-4A92-41A0-B2CF-B1B4FB66096D}" type="sibTrans" cxnId="{68BCD87A-0904-4C34-ABF0-7E83D4733391}">
      <dgm:prSet/>
      <dgm:spPr/>
      <dgm:t>
        <a:bodyPr/>
        <a:lstStyle/>
        <a:p>
          <a:endParaRPr lang="ru-RU"/>
        </a:p>
      </dgm:t>
    </dgm:pt>
    <dgm:pt modelId="{2C62FD3A-6379-4E6E-A8D3-C4D3E25A5EDC}" type="pres">
      <dgm:prSet presAssocID="{3E09733A-7C8B-402B-9549-644C5D605957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7DA6022-6DC9-4F06-ADEB-4F3110D84E2D}" type="pres">
      <dgm:prSet presAssocID="{87E17825-BFE9-4009-8BE4-88F73C1048A4}" presName="circle1" presStyleLbl="node1" presStyleIdx="0" presStyleCnt="3"/>
      <dgm:spPr/>
    </dgm:pt>
    <dgm:pt modelId="{1B71CFF6-B15F-4590-B638-90A44CFB1A62}" type="pres">
      <dgm:prSet presAssocID="{87E17825-BFE9-4009-8BE4-88F73C1048A4}" presName="space" presStyleCnt="0"/>
      <dgm:spPr/>
    </dgm:pt>
    <dgm:pt modelId="{BBD32204-ABBA-46A8-8928-A45E388405E9}" type="pres">
      <dgm:prSet presAssocID="{87E17825-BFE9-4009-8BE4-88F73C1048A4}" presName="rect1" presStyleLbl="alignAcc1" presStyleIdx="0" presStyleCnt="3"/>
      <dgm:spPr/>
      <dgm:t>
        <a:bodyPr/>
        <a:lstStyle/>
        <a:p>
          <a:endParaRPr lang="ru-RU"/>
        </a:p>
      </dgm:t>
    </dgm:pt>
    <dgm:pt modelId="{DDF823B8-2ECF-41F4-939A-726DFF28275C}" type="pres">
      <dgm:prSet presAssocID="{7421C314-58D3-4708-9251-BD0D320725E8}" presName="vertSpace2" presStyleLbl="node1" presStyleIdx="0" presStyleCnt="3"/>
      <dgm:spPr/>
    </dgm:pt>
    <dgm:pt modelId="{2C9EC407-53F3-4D26-B32E-F0B0284F0038}" type="pres">
      <dgm:prSet presAssocID="{7421C314-58D3-4708-9251-BD0D320725E8}" presName="circle2" presStyleLbl="node1" presStyleIdx="1" presStyleCnt="3"/>
      <dgm:spPr/>
    </dgm:pt>
    <dgm:pt modelId="{0C15C8A8-33BD-453B-9190-7F577DD92200}" type="pres">
      <dgm:prSet presAssocID="{7421C314-58D3-4708-9251-BD0D320725E8}" presName="rect2" presStyleLbl="alignAcc1" presStyleIdx="1" presStyleCnt="3"/>
      <dgm:spPr/>
      <dgm:t>
        <a:bodyPr/>
        <a:lstStyle/>
        <a:p>
          <a:endParaRPr lang="ru-RU"/>
        </a:p>
      </dgm:t>
    </dgm:pt>
    <dgm:pt modelId="{640D21E4-CDD3-41C4-A807-126B9A91A7AF}" type="pres">
      <dgm:prSet presAssocID="{F91ECFD8-08CD-4877-8C68-820E273E1DFD}" presName="vertSpace3" presStyleLbl="node1" presStyleIdx="1" presStyleCnt="3"/>
      <dgm:spPr/>
    </dgm:pt>
    <dgm:pt modelId="{A37D65D1-A65D-4250-964B-C1B8022C71DC}" type="pres">
      <dgm:prSet presAssocID="{F91ECFD8-08CD-4877-8C68-820E273E1DFD}" presName="circle3" presStyleLbl="node1" presStyleIdx="2" presStyleCnt="3"/>
      <dgm:spPr/>
    </dgm:pt>
    <dgm:pt modelId="{C009735B-DA69-4368-B967-FE2A3E7DF14B}" type="pres">
      <dgm:prSet presAssocID="{F91ECFD8-08CD-4877-8C68-820E273E1DFD}" presName="rect3" presStyleLbl="alignAcc1" presStyleIdx="2" presStyleCnt="3"/>
      <dgm:spPr/>
      <dgm:t>
        <a:bodyPr/>
        <a:lstStyle/>
        <a:p>
          <a:endParaRPr lang="ru-RU"/>
        </a:p>
      </dgm:t>
    </dgm:pt>
    <dgm:pt modelId="{F00E2452-6FD2-493D-AC80-7E3778F06E84}" type="pres">
      <dgm:prSet presAssocID="{87E17825-BFE9-4009-8BE4-88F73C1048A4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8FE71E-0B0E-4340-86CE-01D8CEBF9AEB}" type="pres">
      <dgm:prSet presAssocID="{87E17825-BFE9-4009-8BE4-88F73C1048A4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F770B9-D366-4DD3-8335-C103C0BFE5E7}" type="pres">
      <dgm:prSet presAssocID="{7421C314-58D3-4708-9251-BD0D320725E8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014D41-F42D-4D62-850F-6167E86C4E4F}" type="pres">
      <dgm:prSet presAssocID="{7421C314-58D3-4708-9251-BD0D320725E8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F79A61-DEB4-4AA0-9268-2D4D1BE745BA}" type="pres">
      <dgm:prSet presAssocID="{F91ECFD8-08CD-4877-8C68-820E273E1DFD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02F615-3F08-44E5-8A3A-01F217D0463B}" type="pres">
      <dgm:prSet presAssocID="{F91ECFD8-08CD-4877-8C68-820E273E1DFD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EDD620-2E5B-47F3-B6DB-F4F2BB9B40CD}" type="presOf" srcId="{AA024866-0379-413D-BE73-70D8F45BA364}" destId="{7302F615-3F08-44E5-8A3A-01F217D0463B}" srcOrd="0" destOrd="0" presId="urn:microsoft.com/office/officeart/2005/8/layout/target3"/>
    <dgm:cxn modelId="{4DEF97D9-900D-4AE3-999F-0E3FD20CB41A}" srcId="{F91ECFD8-08CD-4877-8C68-820E273E1DFD}" destId="{AA024866-0379-413D-BE73-70D8F45BA364}" srcOrd="0" destOrd="0" parTransId="{05F01D7C-C949-4602-9CAD-7D68EA96DCF6}" sibTransId="{DC1D5909-0625-476C-B8C1-3A960A95E889}"/>
    <dgm:cxn modelId="{FC8A97DB-93DD-4520-B2D7-737CA4AE395D}" srcId="{7421C314-58D3-4708-9251-BD0D320725E8}" destId="{1E6C5637-93D6-466A-8D71-E3C208420E56}" srcOrd="0" destOrd="0" parTransId="{1AAD47C6-D400-453E-8EF9-833F16EC165E}" sibTransId="{3CDF8CE1-851F-4E74-B19D-6531575559FD}"/>
    <dgm:cxn modelId="{3CDB0AD2-B79A-4F87-9E19-0E219A877F38}" srcId="{3E09733A-7C8B-402B-9549-644C5D605957}" destId="{7421C314-58D3-4708-9251-BD0D320725E8}" srcOrd="1" destOrd="0" parTransId="{C3182803-6455-40B8-9613-8AD8ABA4EF70}" sibTransId="{FDC492CC-8735-4669-8DA9-E87D08BE620E}"/>
    <dgm:cxn modelId="{54DF3020-4244-4D09-AF76-F1EE9C7F266C}" type="presOf" srcId="{F91ECFD8-08CD-4877-8C68-820E273E1DFD}" destId="{C009735B-DA69-4368-B967-FE2A3E7DF14B}" srcOrd="0" destOrd="0" presId="urn:microsoft.com/office/officeart/2005/8/layout/target3"/>
    <dgm:cxn modelId="{7A6C6F85-358C-457D-B15D-717510E07468}" type="presOf" srcId="{87E17825-BFE9-4009-8BE4-88F73C1048A4}" destId="{F00E2452-6FD2-493D-AC80-7E3778F06E84}" srcOrd="1" destOrd="0" presId="urn:microsoft.com/office/officeart/2005/8/layout/target3"/>
    <dgm:cxn modelId="{E2CF03BB-B28A-4440-896E-517A8514A189}" type="presOf" srcId="{3E09733A-7C8B-402B-9549-644C5D605957}" destId="{2C62FD3A-6379-4E6E-A8D3-C4D3E25A5EDC}" srcOrd="0" destOrd="0" presId="urn:microsoft.com/office/officeart/2005/8/layout/target3"/>
    <dgm:cxn modelId="{C4C58A99-5353-413F-9A08-07F6CC368B46}" srcId="{7421C314-58D3-4708-9251-BD0D320725E8}" destId="{90EE7EE0-EF12-4937-B5CE-795B34C4F50F}" srcOrd="1" destOrd="0" parTransId="{CFF21795-4B17-405D-B648-11AF8B137EA9}" sibTransId="{D39E0638-0379-498A-9F7E-D376A0D33BB8}"/>
    <dgm:cxn modelId="{0B88B186-458D-404E-A843-FCD802C2E331}" type="presOf" srcId="{04921059-828B-430D-9A89-D22582E46412}" destId="{0D8FE71E-0B0E-4340-86CE-01D8CEBF9AEB}" srcOrd="0" destOrd="0" presId="urn:microsoft.com/office/officeart/2005/8/layout/target3"/>
    <dgm:cxn modelId="{8E89B4CC-6EE9-4106-B89F-0509E9EC8A70}" type="presOf" srcId="{F91ECFD8-08CD-4877-8C68-820E273E1DFD}" destId="{4EF79A61-DEB4-4AA0-9268-2D4D1BE745BA}" srcOrd="1" destOrd="0" presId="urn:microsoft.com/office/officeart/2005/8/layout/target3"/>
    <dgm:cxn modelId="{0ADC5651-76AD-42CB-AA96-10C38B04424A}" srcId="{87E17825-BFE9-4009-8BE4-88F73C1048A4}" destId="{23CD62C5-EF48-47E0-9637-963AB427B24B}" srcOrd="1" destOrd="0" parTransId="{BAE8B462-F035-483D-81D3-D3B335F14BD9}" sibTransId="{C500CC74-6D4F-44AF-97BA-26D9B5C5648A}"/>
    <dgm:cxn modelId="{804AA4F8-7ED5-45F7-8461-B756A21DC761}" type="presOf" srcId="{29920BC5-9933-4D69-BDAD-3241D14C1530}" destId="{7302F615-3F08-44E5-8A3A-01F217D0463B}" srcOrd="0" destOrd="1" presId="urn:microsoft.com/office/officeart/2005/8/layout/target3"/>
    <dgm:cxn modelId="{E0704CB4-9E1C-4B3F-AF36-2875E3B9E2BF}" srcId="{87E17825-BFE9-4009-8BE4-88F73C1048A4}" destId="{04921059-828B-430D-9A89-D22582E46412}" srcOrd="0" destOrd="0" parTransId="{CCCB7C67-3543-4162-A435-0DFB4B3BFA13}" sibTransId="{C822C4FC-39E3-46F8-B11F-971FC32A3925}"/>
    <dgm:cxn modelId="{89785618-3991-40BD-88DE-599E6824B944}" type="presOf" srcId="{7421C314-58D3-4708-9251-BD0D320725E8}" destId="{0C15C8A8-33BD-453B-9190-7F577DD92200}" srcOrd="0" destOrd="0" presId="urn:microsoft.com/office/officeart/2005/8/layout/target3"/>
    <dgm:cxn modelId="{7F606DB5-1B45-4EC2-B64F-9CAA906DD05F}" type="presOf" srcId="{87E17825-BFE9-4009-8BE4-88F73C1048A4}" destId="{BBD32204-ABBA-46A8-8928-A45E388405E9}" srcOrd="0" destOrd="0" presId="urn:microsoft.com/office/officeart/2005/8/layout/target3"/>
    <dgm:cxn modelId="{A495124E-1D1D-469E-9220-AC910018488E}" type="presOf" srcId="{90EE7EE0-EF12-4937-B5CE-795B34C4F50F}" destId="{F4014D41-F42D-4D62-850F-6167E86C4E4F}" srcOrd="0" destOrd="1" presId="urn:microsoft.com/office/officeart/2005/8/layout/target3"/>
    <dgm:cxn modelId="{70F3C10A-508E-4C5C-89A0-8164D69B9F73}" srcId="{3E09733A-7C8B-402B-9549-644C5D605957}" destId="{F91ECFD8-08CD-4877-8C68-820E273E1DFD}" srcOrd="2" destOrd="0" parTransId="{033676B9-8F64-4FF6-8EF2-5F73936F6B29}" sibTransId="{0E01CBAF-64AD-4D57-940F-3DBF5A39E900}"/>
    <dgm:cxn modelId="{08242FDA-3E1B-4A58-8857-365342187063}" type="presOf" srcId="{1E6C5637-93D6-466A-8D71-E3C208420E56}" destId="{F4014D41-F42D-4D62-850F-6167E86C4E4F}" srcOrd="0" destOrd="0" presId="urn:microsoft.com/office/officeart/2005/8/layout/target3"/>
    <dgm:cxn modelId="{68BCD87A-0904-4C34-ABF0-7E83D4733391}" srcId="{F91ECFD8-08CD-4877-8C68-820E273E1DFD}" destId="{29920BC5-9933-4D69-BDAD-3241D14C1530}" srcOrd="1" destOrd="0" parTransId="{86CEB286-EDD9-4B94-81CE-1B4E4CCD1014}" sibTransId="{14FA7D06-4A92-41A0-B2CF-B1B4FB66096D}"/>
    <dgm:cxn modelId="{1CC37BDB-11D3-43EF-839C-CCC5475350BE}" srcId="{3E09733A-7C8B-402B-9549-644C5D605957}" destId="{87E17825-BFE9-4009-8BE4-88F73C1048A4}" srcOrd="0" destOrd="0" parTransId="{F1853C92-E8EB-4342-A6FC-52AC34B29D6C}" sibTransId="{A4C9CA6A-66C1-4690-8663-FB7B15674460}"/>
    <dgm:cxn modelId="{F7540C1E-6C86-4CF6-895E-0C4B8817A5AA}" type="presOf" srcId="{23CD62C5-EF48-47E0-9637-963AB427B24B}" destId="{0D8FE71E-0B0E-4340-86CE-01D8CEBF9AEB}" srcOrd="0" destOrd="1" presId="urn:microsoft.com/office/officeart/2005/8/layout/target3"/>
    <dgm:cxn modelId="{76710EA0-417F-4853-90DF-AF7DF1283116}" type="presOf" srcId="{7421C314-58D3-4708-9251-BD0D320725E8}" destId="{54F770B9-D366-4DD3-8335-C103C0BFE5E7}" srcOrd="1" destOrd="0" presId="urn:microsoft.com/office/officeart/2005/8/layout/target3"/>
    <dgm:cxn modelId="{F55BFAB0-CE86-4AF7-811A-B3D228851B82}" type="presParOf" srcId="{2C62FD3A-6379-4E6E-A8D3-C4D3E25A5EDC}" destId="{B7DA6022-6DC9-4F06-ADEB-4F3110D84E2D}" srcOrd="0" destOrd="0" presId="urn:microsoft.com/office/officeart/2005/8/layout/target3"/>
    <dgm:cxn modelId="{5B5FB64F-9B57-4220-BEA2-A0E2F8A87757}" type="presParOf" srcId="{2C62FD3A-6379-4E6E-A8D3-C4D3E25A5EDC}" destId="{1B71CFF6-B15F-4590-B638-90A44CFB1A62}" srcOrd="1" destOrd="0" presId="urn:microsoft.com/office/officeart/2005/8/layout/target3"/>
    <dgm:cxn modelId="{9CA7D42F-9B51-4041-9E94-DCADD257E3D8}" type="presParOf" srcId="{2C62FD3A-6379-4E6E-A8D3-C4D3E25A5EDC}" destId="{BBD32204-ABBA-46A8-8928-A45E388405E9}" srcOrd="2" destOrd="0" presId="urn:microsoft.com/office/officeart/2005/8/layout/target3"/>
    <dgm:cxn modelId="{A73905ED-5DE3-4C36-A546-8B3D39F8AB67}" type="presParOf" srcId="{2C62FD3A-6379-4E6E-A8D3-C4D3E25A5EDC}" destId="{DDF823B8-2ECF-41F4-939A-726DFF28275C}" srcOrd="3" destOrd="0" presId="urn:microsoft.com/office/officeart/2005/8/layout/target3"/>
    <dgm:cxn modelId="{DAC1842F-3BE4-4AFD-AE38-6DF182FC5A17}" type="presParOf" srcId="{2C62FD3A-6379-4E6E-A8D3-C4D3E25A5EDC}" destId="{2C9EC407-53F3-4D26-B32E-F0B0284F0038}" srcOrd="4" destOrd="0" presId="urn:microsoft.com/office/officeart/2005/8/layout/target3"/>
    <dgm:cxn modelId="{B2B47A6D-686F-4D8E-BE08-977ADAD13F0A}" type="presParOf" srcId="{2C62FD3A-6379-4E6E-A8D3-C4D3E25A5EDC}" destId="{0C15C8A8-33BD-453B-9190-7F577DD92200}" srcOrd="5" destOrd="0" presId="urn:microsoft.com/office/officeart/2005/8/layout/target3"/>
    <dgm:cxn modelId="{D380CC18-D392-4F1A-939C-8387E0ED1F6C}" type="presParOf" srcId="{2C62FD3A-6379-4E6E-A8D3-C4D3E25A5EDC}" destId="{640D21E4-CDD3-41C4-A807-126B9A91A7AF}" srcOrd="6" destOrd="0" presId="urn:microsoft.com/office/officeart/2005/8/layout/target3"/>
    <dgm:cxn modelId="{FC3BF6F2-1010-48E2-96DF-09D781C40DD2}" type="presParOf" srcId="{2C62FD3A-6379-4E6E-A8D3-C4D3E25A5EDC}" destId="{A37D65D1-A65D-4250-964B-C1B8022C71DC}" srcOrd="7" destOrd="0" presId="urn:microsoft.com/office/officeart/2005/8/layout/target3"/>
    <dgm:cxn modelId="{FA1683BF-B304-49AC-80FA-1228B8880CA1}" type="presParOf" srcId="{2C62FD3A-6379-4E6E-A8D3-C4D3E25A5EDC}" destId="{C009735B-DA69-4368-B967-FE2A3E7DF14B}" srcOrd="8" destOrd="0" presId="urn:microsoft.com/office/officeart/2005/8/layout/target3"/>
    <dgm:cxn modelId="{EB2073C0-6F0D-4F1D-B25B-2AA6C8BF9D66}" type="presParOf" srcId="{2C62FD3A-6379-4E6E-A8D3-C4D3E25A5EDC}" destId="{F00E2452-6FD2-493D-AC80-7E3778F06E84}" srcOrd="9" destOrd="0" presId="urn:microsoft.com/office/officeart/2005/8/layout/target3"/>
    <dgm:cxn modelId="{942AC866-4D0E-4404-B8B1-32B33ED272BA}" type="presParOf" srcId="{2C62FD3A-6379-4E6E-A8D3-C4D3E25A5EDC}" destId="{0D8FE71E-0B0E-4340-86CE-01D8CEBF9AEB}" srcOrd="10" destOrd="0" presId="urn:microsoft.com/office/officeart/2005/8/layout/target3"/>
    <dgm:cxn modelId="{658CB4B0-97A6-4B61-9D2F-5920C7746416}" type="presParOf" srcId="{2C62FD3A-6379-4E6E-A8D3-C4D3E25A5EDC}" destId="{54F770B9-D366-4DD3-8335-C103C0BFE5E7}" srcOrd="11" destOrd="0" presId="urn:microsoft.com/office/officeart/2005/8/layout/target3"/>
    <dgm:cxn modelId="{4DD9D8A4-5BF0-43E9-AA6C-8FE694E0F43B}" type="presParOf" srcId="{2C62FD3A-6379-4E6E-A8D3-C4D3E25A5EDC}" destId="{F4014D41-F42D-4D62-850F-6167E86C4E4F}" srcOrd="12" destOrd="0" presId="urn:microsoft.com/office/officeart/2005/8/layout/target3"/>
    <dgm:cxn modelId="{12D3E89D-BE1E-440C-8950-C5901E2CC4AD}" type="presParOf" srcId="{2C62FD3A-6379-4E6E-A8D3-C4D3E25A5EDC}" destId="{4EF79A61-DEB4-4AA0-9268-2D4D1BE745BA}" srcOrd="13" destOrd="0" presId="urn:microsoft.com/office/officeart/2005/8/layout/target3"/>
    <dgm:cxn modelId="{1355A940-1BC2-43AC-928E-B1B2E62035E2}" type="presParOf" srcId="{2C62FD3A-6379-4E6E-A8D3-C4D3E25A5EDC}" destId="{7302F615-3F08-44E5-8A3A-01F217D0463B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34D6093-91F2-41E2-B2D7-DDC86B6DFC29}">
      <dsp:nvSpPr>
        <dsp:cNvPr id="0" name=""/>
        <dsp:cNvSpPr/>
      </dsp:nvSpPr>
      <dsp:spPr>
        <a:xfrm rot="5400000">
          <a:off x="-293818" y="296746"/>
          <a:ext cx="1958793" cy="137115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Обновление содержания</a:t>
          </a:r>
          <a:endParaRPr lang="ru-RU" sz="1900" kern="1200" dirty="0"/>
        </a:p>
      </dsp:txBody>
      <dsp:txXfrm rot="5400000">
        <a:off x="-293818" y="296746"/>
        <a:ext cx="1958793" cy="1371155"/>
      </dsp:txXfrm>
    </dsp:sp>
    <dsp:sp modelId="{C3DE3558-3E0F-4F33-88D5-DDEFD8AA35BB}">
      <dsp:nvSpPr>
        <dsp:cNvPr id="0" name=""/>
        <dsp:cNvSpPr/>
      </dsp:nvSpPr>
      <dsp:spPr>
        <a:xfrm rot="5400000">
          <a:off x="4163769" y="-2789687"/>
          <a:ext cx="1273215" cy="6858444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включение новых тем (взаимодействие с людьми с ограниченными возможностями, бедность и богатство, Конституция РФ)</a:t>
          </a:r>
          <a:endParaRPr lang="ru-RU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внесение изменений в отдельные темы</a:t>
          </a:r>
          <a:endParaRPr lang="ru-RU" sz="1900" kern="1200" dirty="0"/>
        </a:p>
      </dsp:txBody>
      <dsp:txXfrm rot="5400000">
        <a:off x="4163769" y="-2789687"/>
        <a:ext cx="1273215" cy="6858444"/>
      </dsp:txXfrm>
    </dsp:sp>
    <dsp:sp modelId="{192FA8D5-65DE-47F7-92CF-DA5B3013E326}">
      <dsp:nvSpPr>
        <dsp:cNvPr id="0" name=""/>
        <dsp:cNvSpPr/>
      </dsp:nvSpPr>
      <dsp:spPr>
        <a:xfrm rot="5400000">
          <a:off x="-293818" y="2064785"/>
          <a:ext cx="1958793" cy="137115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Изменение структуры</a:t>
          </a:r>
          <a:endParaRPr lang="ru-RU" sz="1800" kern="1200" dirty="0"/>
        </a:p>
      </dsp:txBody>
      <dsp:txXfrm rot="5400000">
        <a:off x="-293818" y="2064785"/>
        <a:ext cx="1958793" cy="1371155"/>
      </dsp:txXfrm>
    </dsp:sp>
    <dsp:sp modelId="{5FCC68CF-9CE8-41C0-96E7-2C931AB53016}">
      <dsp:nvSpPr>
        <dsp:cNvPr id="0" name=""/>
        <dsp:cNvSpPr/>
      </dsp:nvSpPr>
      <dsp:spPr>
        <a:xfrm rot="5400000">
          <a:off x="4163769" y="-1021648"/>
          <a:ext cx="1273215" cy="6858444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Изменение последовательности глав, придание, иная группировка тем </a:t>
          </a:r>
          <a:endParaRPr lang="ru-RU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6 </a:t>
          </a:r>
          <a:r>
            <a:rPr lang="ru-RU" sz="1900" kern="1200" dirty="0" err="1" smtClean="0"/>
            <a:t>кл</a:t>
          </a:r>
          <a:r>
            <a:rPr lang="ru-RU" sz="1900" kern="1200" dirty="0" smtClean="0"/>
            <a:t>. - человек, его деятельность и ближайшее социальное окружение; 7 класс - общество</a:t>
          </a:r>
          <a:endParaRPr lang="ru-RU" sz="1900" kern="1200" dirty="0"/>
        </a:p>
      </dsp:txBody>
      <dsp:txXfrm rot="5400000">
        <a:off x="4163769" y="-1021648"/>
        <a:ext cx="1273215" cy="6858444"/>
      </dsp:txXfrm>
    </dsp:sp>
    <dsp:sp modelId="{93221D5A-B6D2-40EA-92F2-2EC498F031AD}">
      <dsp:nvSpPr>
        <dsp:cNvPr id="0" name=""/>
        <dsp:cNvSpPr/>
      </dsp:nvSpPr>
      <dsp:spPr>
        <a:xfrm rot="5400000">
          <a:off x="-293818" y="3832824"/>
          <a:ext cx="1958793" cy="137115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Общее сокращение объема</a:t>
          </a:r>
          <a:endParaRPr lang="ru-RU" sz="1400" kern="1200" dirty="0"/>
        </a:p>
      </dsp:txBody>
      <dsp:txXfrm rot="5400000">
        <a:off x="-293818" y="3832824"/>
        <a:ext cx="1958793" cy="1371155"/>
      </dsp:txXfrm>
    </dsp:sp>
    <dsp:sp modelId="{9D0BFCB8-780B-4121-920E-E6C376E89431}">
      <dsp:nvSpPr>
        <dsp:cNvPr id="0" name=""/>
        <dsp:cNvSpPr/>
      </dsp:nvSpPr>
      <dsp:spPr>
        <a:xfrm rot="5400000">
          <a:off x="4163435" y="746725"/>
          <a:ext cx="1273885" cy="6858444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учебники 5 -  - 43 параграфа; учебники 6-7 - 33 параграфа</a:t>
          </a:r>
          <a:endParaRPr lang="ru-RU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kern="1200" dirty="0" smtClean="0"/>
            <a:t>исключение отдельных сюжетов (экологическое право); ликвидация дублирования (права человека)</a:t>
          </a:r>
          <a:endParaRPr lang="ru-RU" sz="1900" kern="1200" dirty="0"/>
        </a:p>
      </dsp:txBody>
      <dsp:txXfrm rot="5400000">
        <a:off x="4163435" y="746725"/>
        <a:ext cx="1273885" cy="685844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288A63C-BBE2-4D52-9F1F-938296F1ABAD}">
      <dsp:nvSpPr>
        <dsp:cNvPr id="0" name=""/>
        <dsp:cNvSpPr/>
      </dsp:nvSpPr>
      <dsp:spPr>
        <a:xfrm>
          <a:off x="3291839" y="552"/>
          <a:ext cx="4937760" cy="2154694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Человек</a:t>
          </a:r>
          <a:endParaRPr lang="ru-RU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smtClean="0"/>
            <a:t>Семья</a:t>
          </a:r>
          <a:endParaRPr lang="ru-RU" sz="2000" kern="120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smtClean="0"/>
            <a:t>Школа</a:t>
          </a:r>
          <a:endParaRPr lang="ru-RU" sz="2000" kern="120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smtClean="0"/>
            <a:t>Труд</a:t>
          </a:r>
          <a:endParaRPr lang="ru-RU" sz="2000" kern="120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Родина</a:t>
          </a:r>
          <a:endParaRPr lang="ru-RU" sz="2000" kern="1200" dirty="0"/>
        </a:p>
      </dsp:txBody>
      <dsp:txXfrm>
        <a:off x="3291839" y="552"/>
        <a:ext cx="4937760" cy="2154694"/>
      </dsp:txXfrm>
    </dsp:sp>
    <dsp:sp modelId="{6A86D4C0-F8F7-4238-9CB1-C570115CFC1E}">
      <dsp:nvSpPr>
        <dsp:cNvPr id="0" name=""/>
        <dsp:cNvSpPr/>
      </dsp:nvSpPr>
      <dsp:spPr>
        <a:xfrm>
          <a:off x="0" y="552"/>
          <a:ext cx="3291840" cy="215469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Было </a:t>
          </a:r>
          <a:endParaRPr lang="ru-RU" sz="6500" kern="1200" dirty="0"/>
        </a:p>
      </dsp:txBody>
      <dsp:txXfrm>
        <a:off x="0" y="552"/>
        <a:ext cx="3291840" cy="2154694"/>
      </dsp:txXfrm>
    </dsp:sp>
    <dsp:sp modelId="{44B8D485-7B3E-4FFC-AAC2-7F4704F76356}">
      <dsp:nvSpPr>
        <dsp:cNvPr id="0" name=""/>
        <dsp:cNvSpPr/>
      </dsp:nvSpPr>
      <dsp:spPr>
        <a:xfrm>
          <a:off x="3291839" y="2370716"/>
          <a:ext cx="4937760" cy="2154694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Загадка человека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Человек и его деятельность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Человек среди людей</a:t>
          </a:r>
          <a:endParaRPr lang="ru-RU" sz="2000" kern="1200" dirty="0"/>
        </a:p>
      </dsp:txBody>
      <dsp:txXfrm>
        <a:off x="3291839" y="2370716"/>
        <a:ext cx="4937760" cy="2154694"/>
      </dsp:txXfrm>
    </dsp:sp>
    <dsp:sp modelId="{F6DD5F39-25EC-4BA5-8615-5C3D323AABF5}">
      <dsp:nvSpPr>
        <dsp:cNvPr id="0" name=""/>
        <dsp:cNvSpPr/>
      </dsp:nvSpPr>
      <dsp:spPr>
        <a:xfrm>
          <a:off x="0" y="2370716"/>
          <a:ext cx="3291840" cy="215469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Стало </a:t>
          </a:r>
          <a:endParaRPr lang="ru-RU" sz="6500" kern="1200" dirty="0"/>
        </a:p>
      </dsp:txBody>
      <dsp:txXfrm>
        <a:off x="0" y="2370716"/>
        <a:ext cx="3291840" cy="215469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288A63C-BBE2-4D52-9F1F-938296F1ABAD}">
      <dsp:nvSpPr>
        <dsp:cNvPr id="0" name=""/>
        <dsp:cNvSpPr/>
      </dsp:nvSpPr>
      <dsp:spPr>
        <a:xfrm>
          <a:off x="3291839" y="552"/>
          <a:ext cx="4937760" cy="2154694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smtClean="0"/>
            <a:t>Человек в социальном измерении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smtClean="0"/>
            <a:t>Человек среди людей</a:t>
          </a:r>
          <a:endParaRPr lang="ru-RU" sz="2400" kern="120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Нравственные основы жизни</a:t>
          </a:r>
          <a:endParaRPr lang="ru-RU" sz="2400" kern="1200" dirty="0"/>
        </a:p>
      </dsp:txBody>
      <dsp:txXfrm>
        <a:off x="3291839" y="552"/>
        <a:ext cx="4937760" cy="2154694"/>
      </dsp:txXfrm>
    </dsp:sp>
    <dsp:sp modelId="{6A86D4C0-F8F7-4238-9CB1-C570115CFC1E}">
      <dsp:nvSpPr>
        <dsp:cNvPr id="0" name=""/>
        <dsp:cNvSpPr/>
      </dsp:nvSpPr>
      <dsp:spPr>
        <a:xfrm>
          <a:off x="0" y="552"/>
          <a:ext cx="3291840" cy="215469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Было </a:t>
          </a:r>
          <a:endParaRPr lang="ru-RU" sz="6500" kern="1200" dirty="0"/>
        </a:p>
      </dsp:txBody>
      <dsp:txXfrm>
        <a:off x="0" y="552"/>
        <a:ext cx="3291840" cy="2154694"/>
      </dsp:txXfrm>
    </dsp:sp>
    <dsp:sp modelId="{44B8D485-7B3E-4FFC-AAC2-7F4704F76356}">
      <dsp:nvSpPr>
        <dsp:cNvPr id="0" name=""/>
        <dsp:cNvSpPr/>
      </dsp:nvSpPr>
      <dsp:spPr>
        <a:xfrm>
          <a:off x="3291839" y="2370716"/>
          <a:ext cx="4937760" cy="2154694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smtClean="0"/>
            <a:t>Мы живем в обществе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Наша Родина - Россия</a:t>
          </a:r>
          <a:endParaRPr lang="ru-RU" sz="2400" kern="1200" dirty="0"/>
        </a:p>
      </dsp:txBody>
      <dsp:txXfrm>
        <a:off x="3291839" y="2370716"/>
        <a:ext cx="4937760" cy="2154694"/>
      </dsp:txXfrm>
    </dsp:sp>
    <dsp:sp modelId="{F6DD5F39-25EC-4BA5-8615-5C3D323AABF5}">
      <dsp:nvSpPr>
        <dsp:cNvPr id="0" name=""/>
        <dsp:cNvSpPr/>
      </dsp:nvSpPr>
      <dsp:spPr>
        <a:xfrm>
          <a:off x="0" y="2370716"/>
          <a:ext cx="3291840" cy="215469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Стало </a:t>
          </a:r>
          <a:endParaRPr lang="ru-RU" sz="6500" kern="1200" dirty="0"/>
        </a:p>
      </dsp:txBody>
      <dsp:txXfrm>
        <a:off x="0" y="2370716"/>
        <a:ext cx="3291840" cy="215469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288A63C-BBE2-4D52-9F1F-938296F1ABAD}">
      <dsp:nvSpPr>
        <dsp:cNvPr id="0" name=""/>
        <dsp:cNvSpPr/>
      </dsp:nvSpPr>
      <dsp:spPr>
        <a:xfrm>
          <a:off x="3291839" y="0"/>
          <a:ext cx="4937760" cy="4525963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Регулирование поведения людей в обществе</a:t>
          </a: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Человек в экономических отношениях</a:t>
          </a:r>
          <a:endParaRPr lang="ru-RU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800" kern="1200" dirty="0" smtClean="0"/>
            <a:t>Человек и природа</a:t>
          </a:r>
          <a:endParaRPr lang="ru-RU" sz="2800" kern="1200" dirty="0"/>
        </a:p>
      </dsp:txBody>
      <dsp:txXfrm>
        <a:off x="3291839" y="0"/>
        <a:ext cx="4937760" cy="4525963"/>
      </dsp:txXfrm>
    </dsp:sp>
    <dsp:sp modelId="{6A86D4C0-F8F7-4238-9CB1-C570115CFC1E}">
      <dsp:nvSpPr>
        <dsp:cNvPr id="0" name=""/>
        <dsp:cNvSpPr/>
      </dsp:nvSpPr>
      <dsp:spPr>
        <a:xfrm>
          <a:off x="0" y="0"/>
          <a:ext cx="3291840" cy="4525963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kern="1200" dirty="0" smtClean="0"/>
            <a:t>Было </a:t>
          </a:r>
          <a:endParaRPr lang="ru-RU" sz="6500" kern="1200" dirty="0"/>
        </a:p>
      </dsp:txBody>
      <dsp:txXfrm>
        <a:off x="0" y="0"/>
        <a:ext cx="3291840" cy="4525963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2EB8B91-52E1-4652-B34C-D643290120B5}">
      <dsp:nvSpPr>
        <dsp:cNvPr id="0" name=""/>
        <dsp:cNvSpPr/>
      </dsp:nvSpPr>
      <dsp:spPr>
        <a:xfrm>
          <a:off x="0" y="543261"/>
          <a:ext cx="8229600" cy="85680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9C9C00-7E64-4BE1-AA06-00CA3CC62B83}">
      <dsp:nvSpPr>
        <dsp:cNvPr id="0" name=""/>
        <dsp:cNvSpPr/>
      </dsp:nvSpPr>
      <dsp:spPr>
        <a:xfrm>
          <a:off x="411480" y="0"/>
          <a:ext cx="6646603" cy="10036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Обновление содержания, включение компонентов, 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связанных с формированием финансовой грамотности</a:t>
          </a:r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>
        <a:off x="411480" y="0"/>
        <a:ext cx="6646603" cy="1003680"/>
      </dsp:txXfrm>
    </dsp:sp>
    <dsp:sp modelId="{93B844C6-61D8-4AC7-AEF2-7A0BE4ABFF7D}">
      <dsp:nvSpPr>
        <dsp:cNvPr id="0" name=""/>
        <dsp:cNvSpPr/>
      </dsp:nvSpPr>
      <dsp:spPr>
        <a:xfrm>
          <a:off x="0" y="2085501"/>
          <a:ext cx="8229600" cy="85680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BEF4C3-3BFC-4818-A988-92A653F4E051}">
      <dsp:nvSpPr>
        <dsp:cNvPr id="0" name=""/>
        <dsp:cNvSpPr/>
      </dsp:nvSpPr>
      <dsp:spPr>
        <a:xfrm>
          <a:off x="411480" y="1583661"/>
          <a:ext cx="5760720" cy="10036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/>
            <a:t>Актуализация учебного содержания</a:t>
          </a:r>
        </a:p>
      </dsp:txBody>
      <dsp:txXfrm>
        <a:off x="411480" y="1583661"/>
        <a:ext cx="5760720" cy="1003680"/>
      </dsp:txXfrm>
    </dsp:sp>
    <dsp:sp modelId="{ABDA2127-585E-4C43-9A8D-0EEAF71737AB}">
      <dsp:nvSpPr>
        <dsp:cNvPr id="0" name=""/>
        <dsp:cNvSpPr/>
      </dsp:nvSpPr>
      <dsp:spPr>
        <a:xfrm>
          <a:off x="0" y="3627741"/>
          <a:ext cx="8229600" cy="856800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5105D6-576C-4873-BC15-F8AB4ABEE770}">
      <dsp:nvSpPr>
        <dsp:cNvPr id="0" name=""/>
        <dsp:cNvSpPr/>
      </dsp:nvSpPr>
      <dsp:spPr>
        <a:xfrm>
          <a:off x="411480" y="3125901"/>
          <a:ext cx="5760720" cy="100368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/>
            <a:t>Включение рубрики "Готовимся к  экзамену"</a:t>
          </a:r>
        </a:p>
      </dsp:txBody>
      <dsp:txXfrm>
        <a:off x="411480" y="3125901"/>
        <a:ext cx="5760720" cy="100368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DA6022-6DC9-4F06-ADEB-4F3110D84E2D}">
      <dsp:nvSpPr>
        <dsp:cNvPr id="0" name=""/>
        <dsp:cNvSpPr/>
      </dsp:nvSpPr>
      <dsp:spPr>
        <a:xfrm>
          <a:off x="0" y="58428"/>
          <a:ext cx="4937760" cy="4937760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D32204-ABBA-46A8-8928-A45E388405E9}">
      <dsp:nvSpPr>
        <dsp:cNvPr id="0" name=""/>
        <dsp:cNvSpPr/>
      </dsp:nvSpPr>
      <dsp:spPr>
        <a:xfrm>
          <a:off x="2468880" y="58428"/>
          <a:ext cx="5760719" cy="49377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Обновление содержания</a:t>
          </a:r>
          <a:endParaRPr lang="ru-RU" sz="2400" kern="1200" dirty="0"/>
        </a:p>
      </dsp:txBody>
      <dsp:txXfrm>
        <a:off x="2468880" y="58428"/>
        <a:ext cx="2880359" cy="1481331"/>
      </dsp:txXfrm>
    </dsp:sp>
    <dsp:sp modelId="{2C9EC407-53F3-4D26-B32E-F0B0284F0038}">
      <dsp:nvSpPr>
        <dsp:cNvPr id="0" name=""/>
        <dsp:cNvSpPr/>
      </dsp:nvSpPr>
      <dsp:spPr>
        <a:xfrm>
          <a:off x="864109" y="1539759"/>
          <a:ext cx="3209540" cy="3209540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15C8A8-33BD-453B-9190-7F577DD92200}">
      <dsp:nvSpPr>
        <dsp:cNvPr id="0" name=""/>
        <dsp:cNvSpPr/>
      </dsp:nvSpPr>
      <dsp:spPr>
        <a:xfrm>
          <a:off x="2468880" y="1539759"/>
          <a:ext cx="5760719" cy="320954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Изменение структуры</a:t>
          </a:r>
          <a:endParaRPr lang="ru-RU" sz="2400" kern="1200" dirty="0"/>
        </a:p>
      </dsp:txBody>
      <dsp:txXfrm>
        <a:off x="2468880" y="1539759"/>
        <a:ext cx="2880359" cy="1481326"/>
      </dsp:txXfrm>
    </dsp:sp>
    <dsp:sp modelId="{A37D65D1-A65D-4250-964B-C1B8022C71DC}">
      <dsp:nvSpPr>
        <dsp:cNvPr id="0" name=""/>
        <dsp:cNvSpPr/>
      </dsp:nvSpPr>
      <dsp:spPr>
        <a:xfrm>
          <a:off x="1728216" y="3021085"/>
          <a:ext cx="1481326" cy="1481326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09735B-DA69-4368-B967-FE2A3E7DF14B}">
      <dsp:nvSpPr>
        <dsp:cNvPr id="0" name=""/>
        <dsp:cNvSpPr/>
      </dsp:nvSpPr>
      <dsp:spPr>
        <a:xfrm>
          <a:off x="2468880" y="3021085"/>
          <a:ext cx="5760719" cy="148132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Включение рубрики «Готовимся к экзамену»</a:t>
          </a:r>
          <a:endParaRPr lang="ru-RU" sz="2400" kern="1200" dirty="0"/>
        </a:p>
      </dsp:txBody>
      <dsp:txXfrm>
        <a:off x="2468880" y="3021085"/>
        <a:ext cx="2880359" cy="1481326"/>
      </dsp:txXfrm>
    </dsp:sp>
    <dsp:sp modelId="{0D8FE71E-0B0E-4340-86CE-01D8CEBF9AEB}">
      <dsp:nvSpPr>
        <dsp:cNvPr id="0" name=""/>
        <dsp:cNvSpPr/>
      </dsp:nvSpPr>
      <dsp:spPr>
        <a:xfrm>
          <a:off x="5349240" y="58428"/>
          <a:ext cx="2880359" cy="148133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Включение новых тем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Корректировка содержания с учетом изменений правовых норм </a:t>
          </a:r>
          <a:endParaRPr lang="ru-RU" sz="1500" kern="1200" dirty="0"/>
        </a:p>
      </dsp:txBody>
      <dsp:txXfrm>
        <a:off x="5349240" y="58428"/>
        <a:ext cx="2880359" cy="1481331"/>
      </dsp:txXfrm>
    </dsp:sp>
    <dsp:sp modelId="{F4014D41-F42D-4D62-850F-6167E86C4E4F}">
      <dsp:nvSpPr>
        <dsp:cNvPr id="0" name=""/>
        <dsp:cNvSpPr/>
      </dsp:nvSpPr>
      <dsp:spPr>
        <a:xfrm>
          <a:off x="5349240" y="1539759"/>
          <a:ext cx="2880359" cy="148132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Включение новый главы "Гражданин и государство"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Общая структура текста: "Политика", "Гражданин и государство",  "Основы российского законодательства</a:t>
          </a:r>
          <a:endParaRPr lang="ru-RU" sz="1500" kern="1200" dirty="0"/>
        </a:p>
      </dsp:txBody>
      <dsp:txXfrm>
        <a:off x="5349240" y="1539759"/>
        <a:ext cx="2880359" cy="1481326"/>
      </dsp:txXfrm>
    </dsp:sp>
    <dsp:sp modelId="{7302F615-3F08-44E5-8A3A-01F217D0463B}">
      <dsp:nvSpPr>
        <dsp:cNvPr id="0" name=""/>
        <dsp:cNvSpPr/>
      </dsp:nvSpPr>
      <dsp:spPr>
        <a:xfrm>
          <a:off x="5349240" y="3021085"/>
          <a:ext cx="2880359" cy="1481326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Рубрикой заканчивается каждая глава учебника </a:t>
          </a:r>
          <a:endParaRPr lang="ru-RU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Задания предваряются указанием на проверяемые элементы содержания</a:t>
          </a:r>
          <a:endParaRPr lang="ru-RU" sz="1800" kern="1200" dirty="0"/>
        </a:p>
      </dsp:txBody>
      <dsp:txXfrm>
        <a:off x="5349240" y="3021085"/>
        <a:ext cx="2880359" cy="14813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CD9C0-A5E0-4B57-81A0-77590142EBD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5CFBC-5669-4FE7-977A-38AC6FAD5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CD9C0-A5E0-4B57-81A0-77590142EBD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5CFBC-5669-4FE7-977A-38AC6FAD5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CD9C0-A5E0-4B57-81A0-77590142EBD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5CFBC-5669-4FE7-977A-38AC6FAD5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CD9C0-A5E0-4B57-81A0-77590142EBD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5CFBC-5669-4FE7-977A-38AC6FAD5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CD9C0-A5E0-4B57-81A0-77590142EBD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5CFBC-5669-4FE7-977A-38AC6FAD5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CD9C0-A5E0-4B57-81A0-77590142EBD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5CFBC-5669-4FE7-977A-38AC6FAD5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CD9C0-A5E0-4B57-81A0-77590142EBD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5CFBC-5669-4FE7-977A-38AC6FAD5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CD9C0-A5E0-4B57-81A0-77590142EBD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5CFBC-5669-4FE7-977A-38AC6FAD5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CD9C0-A5E0-4B57-81A0-77590142EBD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5CFBC-5669-4FE7-977A-38AC6FAD5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CD9C0-A5E0-4B57-81A0-77590142EBD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5CFBC-5669-4FE7-977A-38AC6FAD5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CD9C0-A5E0-4B57-81A0-77590142EBD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5CFBC-5669-4FE7-977A-38AC6FAD5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CD9C0-A5E0-4B57-81A0-77590142EBD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5CFBC-5669-4FE7-977A-38AC6FAD58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600" dirty="0"/>
              <a:t>ЦЕНТР СОЦИАЛЬНО – ГУМАНИТАРНОГО ОБРАЗОВАНИЯ.</a:t>
            </a:r>
            <a:br>
              <a:rPr lang="ru-RU" sz="1600" dirty="0"/>
            </a:br>
            <a:r>
              <a:rPr lang="ru-RU" sz="1600" dirty="0"/>
              <a:t>УМК ПО ОБЩЕСТВОЗНАНИЮ ДЛЯ ОСНОВНОЙ ШКОЛЫ, </a:t>
            </a:r>
            <a:br>
              <a:rPr lang="ru-RU" sz="1600" dirty="0"/>
            </a:br>
            <a:r>
              <a:rPr lang="ru-RU" sz="1600" dirty="0"/>
              <a:t>под ред. Л.Н. Боголюбова </a:t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16385" name="Рисунок 7" descr="http://catalog.prosv.ru/images/medium/f1dba418-542e-11e4-9a8a-0050569c7d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96752"/>
            <a:ext cx="1674813" cy="2209800"/>
          </a:xfrm>
          <a:prstGeom prst="rect">
            <a:avLst/>
          </a:prstGeom>
          <a:noFill/>
        </p:spPr>
      </p:pic>
      <p:pic>
        <p:nvPicPr>
          <p:cNvPr id="16389" name="Рисунок 1" descr="http://catalog.prosv.ru/images/medium/474add20-9c97-11e4-9345-0050569c7d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236763"/>
            <a:ext cx="1656184" cy="2333205"/>
          </a:xfrm>
          <a:prstGeom prst="rect">
            <a:avLst/>
          </a:prstGeom>
          <a:noFill/>
        </p:spPr>
      </p:pic>
      <p:pic>
        <p:nvPicPr>
          <p:cNvPr id="16386" name="Рисунок 10" descr="http://catalog.prosv.ru/images/medium/f1dba424-542e-11e4-9a8a-0050569c7d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1700808"/>
            <a:ext cx="1649768" cy="2188468"/>
          </a:xfrm>
          <a:prstGeom prst="rect">
            <a:avLst/>
          </a:prstGeom>
          <a:noFill/>
        </p:spPr>
      </p:pic>
      <p:pic>
        <p:nvPicPr>
          <p:cNvPr id="16388" name="Рисунок 4" descr="http://catalog.prosv.ru/images/medium/e040c34e-7576-11e4-9b91-0050569c7d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3212976"/>
            <a:ext cx="1642551" cy="2246759"/>
          </a:xfrm>
          <a:prstGeom prst="rect">
            <a:avLst/>
          </a:prstGeom>
          <a:noFill/>
        </p:spPr>
      </p:pic>
      <p:pic>
        <p:nvPicPr>
          <p:cNvPr id="16387" name="Рисунок 13" descr="http://catalog.prosv.ru/images/medium/759eddde-5471-11e4-9a8a-0050569c7d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9912" y="2492896"/>
            <a:ext cx="1669678" cy="2090167"/>
          </a:xfrm>
          <a:prstGeom prst="rect">
            <a:avLst/>
          </a:prstGeom>
          <a:noFill/>
        </p:spPr>
      </p:pic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1115616" y="134076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Примеры заданий из рубрики «Готовимся к экзамену»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rgbClr val="92D050"/>
            </a:solidFill>
          </a:ln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Различаем факты и мнения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1.В параграфе 3 есть две врезки. Одна называется «Факты», другая «Мнения». Проанализируйте содержащуюся в них информацию. Можно ли поспорить с приведенными суждениями, привести другие точки зрения по рассматриваемому вопросу?  С учетом вашего ответа сформулируйте основное различие между фактом и мнением.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2.В параграфе 4 приводятся две врезки «Факты». Подумайте, какие мнения могут быть высказаны в связи с приведенными в них фактами. Сформулируйте к каждой врезке по два суждения – мнения.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Примеры заданий из рубрики «Готовимся к экзамену».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 Составляем план текста.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ln>
            <a:solidFill>
              <a:srgbClr val="92D050"/>
            </a:solidFill>
          </a:ln>
        </p:spPr>
        <p:txBody>
          <a:bodyPr>
            <a:normAutofit fontScale="25000" lnSpcReduction="20000"/>
          </a:bodyPr>
          <a:lstStyle/>
          <a:p>
            <a:pPr marL="3175" indent="9525" algn="just">
              <a:buNone/>
            </a:pPr>
            <a:r>
              <a:rPr lang="ru-RU" sz="6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Восьмиклассники получили задание составить развернутый план раздела «Изменчивость и стабильность» параграфа 4 учебника. Нужно было выделить не менее трех пунктов и два из них конкретизировать в подпунктах. Планы у школьников получились разные. Приведем два варианта.</a:t>
            </a:r>
          </a:p>
          <a:p>
            <a:pPr>
              <a:buNone/>
            </a:pPr>
            <a:r>
              <a:rPr lang="ru-RU" sz="7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92075" indent="-92075" algn="just">
              <a:buNone/>
            </a:pPr>
            <a:endParaRPr lang="ru-RU" sz="80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92075" indent="-92075" algn="just">
              <a:buNone/>
            </a:pPr>
            <a:r>
              <a:rPr lang="ru-RU" sz="8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Перечитайте указанный раздел параграфа. Какой из вариантов плана более полно и логично отражает его содержание? Поясните свой ответ.</a:t>
            </a:r>
          </a:p>
          <a:p>
            <a:endParaRPr lang="ru-RU" sz="40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043510"/>
          </a:xfrm>
          <a:ln>
            <a:solidFill>
              <a:srgbClr val="92D050"/>
            </a:solidFill>
          </a:ln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Вариант 1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1.Идея эволюционного развития общества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1) роль традиций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2) может ли общество вернуться в прошлое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2.Теория социальной революции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1) причины революции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2) последствия революции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3.Ускорение социального развития.</a:t>
            </a:r>
          </a:p>
          <a:p>
            <a:pPr algn="ctr">
              <a:buNone/>
            </a:pP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 Вариант 2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1.Постепенность изменений в обществе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1) следование традициям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2) примеры регресса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2.Социальные революции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1) свержение общественного строя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2) приход к власти передового класса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3.Примеры революций из истории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4.К чему ведет социальные революции.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Учебник 9 класса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071546"/>
          <a:ext cx="8229600" cy="50546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Примеры заданий рубрики «Готовимся к экзамену» (9 класс)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rgbClr val="92D050"/>
            </a:solidFill>
          </a:ln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Анализируем статистический материал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В параграфе 5 в рубрике «Мнения» приводятся данные одного социологического опроса.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Представьте эти данные в виде диаграммы. .Выберите из приведенных ниже выводов те, которые можно сделать на основе составленной вами диаграммы.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1) Среди опрошенных наиболее велика доля тех, кто связывает формирование гражданского общества с повышением благосостояния людей. 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Роли власти в развитии гражданского общества придается большее значение, чем желанию и готовности самих граждан участвовать в этом процессе.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Одна из причин, сдерживающих развитие гражданского общества -  недостаточная информированность населения о событиях в стране и за рубежом.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 Общественная активность населения снижается в периоды политической и экономической стабильности государства. 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5) Большинство опрошенных считают, что для развития гражданского общества нужно создавать объединения людей по интересам.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600" dirty="0"/>
              <a:t>ЦЕНТР СОЦИАЛЬНО – ГУМАНИТАРНОГО ОБРАЗОВАНИЯ.</a:t>
            </a:r>
            <a:br>
              <a:rPr lang="ru-RU" sz="1600" dirty="0"/>
            </a:br>
            <a:r>
              <a:rPr lang="ru-RU" sz="1600" dirty="0"/>
              <a:t>УМК ПО ОБЩЕСТВОЗНАНИЮ ДЛЯ ОСНОВНОЙ И СРЕДНЕЙ ШКОЛЫ, </a:t>
            </a:r>
            <a:br>
              <a:rPr lang="ru-RU" sz="1600" dirty="0"/>
            </a:br>
            <a:r>
              <a:rPr lang="ru-RU" sz="1600" dirty="0"/>
              <a:t>под ред. Л.Н. Боголюбова и А.Ю. </a:t>
            </a:r>
            <a:r>
              <a:rPr lang="ru-RU" sz="1600" dirty="0" err="1"/>
              <a:t>Лазебниковой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6" name="Содержимое 5" descr="vebinar_13_dek_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69596" y="1600200"/>
            <a:ext cx="640480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FD4493D-0E38-4060-B333-F04DBDAE4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  <a:ln>
            <a:solidFill>
              <a:schemeClr val="accent2"/>
            </a:solidFill>
          </a:ln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Направления </a:t>
            </a:r>
            <a:r>
              <a:rPr lang="ru-RU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основных изменений учебников 6 - 7</a:t>
            </a:r>
            <a: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71546"/>
          <a:ext cx="8229600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15311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928694"/>
          </a:xfrm>
          <a:ln>
            <a:solidFill>
              <a:schemeClr val="accent2"/>
            </a:solidFill>
          </a:ln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Изменение структуры учебников: укрупнение глав и изменение  последовательности их изучения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14414" y="3143248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5 класс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564357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6 класс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928694"/>
          </a:xfrm>
          <a:ln>
            <a:solidFill>
              <a:schemeClr val="accent2"/>
            </a:solidFill>
          </a:ln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Изменение структуры учебников: укрупнение глав и изменение  последовательности их изучения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14414" y="3143248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6 класс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4414" y="564357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7 класс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928694"/>
          </a:xfrm>
          <a:ln>
            <a:solidFill>
              <a:schemeClr val="accent2"/>
            </a:solidFill>
          </a:ln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Изменение структуры учебников: укрупнение глав и изменение  последовательности их изучения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214414" y="442913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7 класс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203348"/>
          </a:xfrm>
          <a:ln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Представление основных содержательных линий в учебниках  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(количество параграфов)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643054"/>
          <a:ext cx="8229600" cy="492921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743200"/>
                <a:gridCol w="2743200"/>
                <a:gridCol w="2743200"/>
              </a:tblGrid>
              <a:tr h="462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Линии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Было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Стало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2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Человек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2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Деятельность, ее виды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2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Общество в целом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2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Сфера экономики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626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Сфера социальных отношений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2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Сфера политики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2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Сфера культуры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2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Область права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629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Российское общество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582594"/>
          </a:xfrm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Сокращение учебного материала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928670"/>
          <a:ext cx="8329642" cy="5929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4821"/>
                <a:gridCol w="4164821"/>
              </a:tblGrid>
              <a:tr h="389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Параграфы, изъятые из учебника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Комментарии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594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5 класс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«Образование»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«Образование и самообразование»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«Труд и творчество»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Материал частично вошел в параграфы по видам деятельности: «Труд», «Учение»</a:t>
                      </a: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4539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6 класс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«На пути к жизненному успеху»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«Человек славен добрыми делами»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«Будь смелым»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«Человек и человечность»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Материал частично вошел в другие параграфы. Сюжеты, рассматриваемые в начальной школе, сняты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9265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7 класс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«Для чего нужна дисциплина»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«Мастерство работника»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«Виды и формы бизнеса»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«Деньги, их функции»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«Виновен – отвечай»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«Воздействие человека на природу»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«Охранять природу – значит охранять жизнь»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«Закон на страже природы»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Материал частично вошел в другие параграфы. В экономическом и экологическом блоках сняты темы, включенные в курс 8 класса. 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Изменения в учебнике 8 класса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776</Words>
  <Application>Microsoft Office PowerPoint</Application>
  <PresentationFormat>Экран (4:3)</PresentationFormat>
  <Paragraphs>149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ЦЕНТР СОЦИАЛЬНО – ГУМАНИТАРНОГО ОБРАЗОВАНИЯ. УМК ПО ОБЩЕСТВОЗНАНИЮ ДЛЯ ОСНОВНОЙ ШКОЛЫ,  под ред. Л.Н. Боголюбова   </vt:lpstr>
      <vt:lpstr>ЦЕНТР СОЦИАЛЬНО – ГУМАНИТАРНОГО ОБРАЗОВАНИЯ. УМК ПО ОБЩЕСТВОЗНАНИЮ ДЛЯ ОСНОВНОЙ И СРЕДНЕЙ ШКОЛЫ,  под ред. Л.Н. Боголюбова и А.Ю. Лазебниковой  </vt:lpstr>
      <vt:lpstr>  Направления основных изменений учебников 6 - 7 </vt:lpstr>
      <vt:lpstr> Изменение структуры учебников: укрупнение глав и изменение  последовательности их изучения </vt:lpstr>
      <vt:lpstr> Изменение структуры учебников: укрупнение глав и изменение  последовательности их изучения </vt:lpstr>
      <vt:lpstr> Изменение структуры учебников: укрупнение глав и изменение  последовательности их изучения </vt:lpstr>
      <vt:lpstr> Представление основных содержательных линий в учебниках   (количество параграфов) </vt:lpstr>
      <vt:lpstr>Сокращение учебного материала</vt:lpstr>
      <vt:lpstr>Изменения в учебнике 8 класса </vt:lpstr>
      <vt:lpstr> Примеры заданий из рубрики «Готовимся к экзамену» </vt:lpstr>
      <vt:lpstr> Примеры заданий из рубрики «Готовимся к экзамену».  Составляем план текста.  </vt:lpstr>
      <vt:lpstr>Учебник 9 класса</vt:lpstr>
      <vt:lpstr> Примеры заданий рубрики «Готовимся к экзамену» (9 класс) 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ЦЕНТР СОЦИАЛЬНО – ГУМАНИТАРНОГО ОБРАЗОВАНИЯ. УМК ПО ОБЩЕСТВОЗНАНИЮ ДЛЯ ОСНОВНОЙ И СРЕДНЕЙ ШКОЛЫ,  под ред. Л.Н. Боголюбова и А.Ю. Лазебниковой</dc:title>
  <dc:creator>Natalia</dc:creator>
  <cp:lastModifiedBy>User</cp:lastModifiedBy>
  <cp:revision>16</cp:revision>
  <dcterms:created xsi:type="dcterms:W3CDTF">2018-09-24T10:38:35Z</dcterms:created>
  <dcterms:modified xsi:type="dcterms:W3CDTF">2019-02-27T13:47:58Z</dcterms:modified>
</cp:coreProperties>
</file>