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47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9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8E5D44-F0C7-44B7-BE88-7D2799CB68D3}" type="datetimeFigureOut">
              <a:rPr lang="ru-RU" smtClean="0"/>
              <a:t>23.02.2019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217221-BAF5-41D3-9679-BF611C4BFF0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FAB269-99CA-403C-B4ED-562C68DAB340}" type="slidenum">
              <a:rPr lang="ru-RU" smtClean="0"/>
              <a:pPr/>
              <a:t>34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911F1-4D0C-4116-A813-E87DB9A9A6EF}" type="datetimeFigureOut">
              <a:rPr lang="ru-RU" smtClean="0"/>
              <a:t>23.02.2019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8AD13-16C4-42B9-81D0-79D5B385B7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911F1-4D0C-4116-A813-E87DB9A9A6EF}" type="datetimeFigureOut">
              <a:rPr lang="ru-RU" smtClean="0"/>
              <a:t>23.02.2019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8AD13-16C4-42B9-81D0-79D5B385B7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911F1-4D0C-4116-A813-E87DB9A9A6EF}" type="datetimeFigureOut">
              <a:rPr lang="ru-RU" smtClean="0"/>
              <a:t>23.02.2019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8AD13-16C4-42B9-81D0-79D5B385B7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22D85-9FB6-4E58-9E36-FA049A4C56D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971EB-7F87-4522-B5C6-1DA51609F7B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22D85-9FB6-4E58-9E36-FA049A4C56D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971EB-7F87-4522-B5C6-1DA51609F7B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22D85-9FB6-4E58-9E36-FA049A4C56D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971EB-7F87-4522-B5C6-1DA51609F7B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22D85-9FB6-4E58-9E36-FA049A4C56D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971EB-7F87-4522-B5C6-1DA51609F7B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22D85-9FB6-4E58-9E36-FA049A4C56D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971EB-7F87-4522-B5C6-1DA51609F7B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22D85-9FB6-4E58-9E36-FA049A4C56D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971EB-7F87-4522-B5C6-1DA51609F7B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22D85-9FB6-4E58-9E36-FA049A4C56D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971EB-7F87-4522-B5C6-1DA51609F7B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22D85-9FB6-4E58-9E36-FA049A4C56D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971EB-7F87-4522-B5C6-1DA51609F7B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911F1-4D0C-4116-A813-E87DB9A9A6EF}" type="datetimeFigureOut">
              <a:rPr lang="ru-RU" smtClean="0"/>
              <a:t>23.02.2019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8AD13-16C4-42B9-81D0-79D5B385B7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22D85-9FB6-4E58-9E36-FA049A4C56D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971EB-7F87-4522-B5C6-1DA51609F7B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22D85-9FB6-4E58-9E36-FA049A4C56D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971EB-7F87-4522-B5C6-1DA51609F7B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22D85-9FB6-4E58-9E36-FA049A4C56D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971EB-7F87-4522-B5C6-1DA51609F7B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112980620"/>
      </p:ext>
    </p:extLst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911F1-4D0C-4116-A813-E87DB9A9A6EF}" type="datetimeFigureOut">
              <a:rPr lang="ru-RU" smtClean="0"/>
              <a:t>23.02.2019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8AD13-16C4-42B9-81D0-79D5B385B7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911F1-4D0C-4116-A813-E87DB9A9A6EF}" type="datetimeFigureOut">
              <a:rPr lang="ru-RU" smtClean="0"/>
              <a:t>23.02.2019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8AD13-16C4-42B9-81D0-79D5B385B7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911F1-4D0C-4116-A813-E87DB9A9A6EF}" type="datetimeFigureOut">
              <a:rPr lang="ru-RU" smtClean="0"/>
              <a:t>23.02.2019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8AD13-16C4-42B9-81D0-79D5B385B7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911F1-4D0C-4116-A813-E87DB9A9A6EF}" type="datetimeFigureOut">
              <a:rPr lang="ru-RU" smtClean="0"/>
              <a:t>23.02.2019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8AD13-16C4-42B9-81D0-79D5B385B7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911F1-4D0C-4116-A813-E87DB9A9A6EF}" type="datetimeFigureOut">
              <a:rPr lang="ru-RU" smtClean="0"/>
              <a:t>23.02.2019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8AD13-16C4-42B9-81D0-79D5B385B7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911F1-4D0C-4116-A813-E87DB9A9A6EF}" type="datetimeFigureOut">
              <a:rPr lang="ru-RU" smtClean="0"/>
              <a:t>23.02.2019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8AD13-16C4-42B9-81D0-79D5B385B7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911F1-4D0C-4116-A813-E87DB9A9A6EF}" type="datetimeFigureOut">
              <a:rPr lang="ru-RU" smtClean="0"/>
              <a:t>23.02.2019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8AD13-16C4-42B9-81D0-79D5B385B7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A911F1-4D0C-4116-A813-E87DB9A9A6EF}" type="datetimeFigureOut">
              <a:rPr lang="ru-RU" smtClean="0"/>
              <a:t>23.02.2019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F8AD13-16C4-42B9-81D0-79D5B385B7A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722D85-9FB6-4E58-9E36-FA049A4C56D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23.02.2019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5971EB-7F87-4522-B5C6-1DA51609F7B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59832" y="2130425"/>
            <a:ext cx="6084168" cy="1470025"/>
          </a:xfrm>
        </p:spPr>
        <p:txBody>
          <a:bodyPr>
            <a:noAutofit/>
          </a:bodyPr>
          <a:lstStyle/>
          <a:p>
            <a:r>
              <a:rPr lang="ru-RU" sz="2800" b="1" dirty="0"/>
              <a:t>Подготовка к итоговой аттестации средствами УМК издательства «Просвещение»</a:t>
            </a: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95736" y="3789040"/>
            <a:ext cx="6400800" cy="1752600"/>
          </a:xfrm>
        </p:spPr>
        <p:txBody>
          <a:bodyPr/>
          <a:lstStyle/>
          <a:p>
            <a:r>
              <a:rPr lang="ru-RU" dirty="0" smtClean="0"/>
              <a:t>И.А. Артасов</a:t>
            </a:r>
            <a:endParaRPr lang="ru-RU" dirty="0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476672"/>
            <a:ext cx="2127635" cy="2818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476672"/>
            <a:ext cx="2160240" cy="2868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548680"/>
            <a:ext cx="2073275" cy="274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95736" y="3501008"/>
            <a:ext cx="2073275" cy="274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8064" y="3501008"/>
            <a:ext cx="2044711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04664"/>
            <a:ext cx="4314560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404664"/>
            <a:ext cx="4427984" cy="6009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4304247" cy="5897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260647"/>
            <a:ext cx="4341511" cy="5904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04664"/>
            <a:ext cx="4179859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447104"/>
            <a:ext cx="4248472" cy="5834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642918"/>
            <a:ext cx="835824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prstClr val="black"/>
                </a:solidFill>
              </a:rPr>
              <a:t>Выйдут в издательстве «Просвещение»:</a:t>
            </a:r>
          </a:p>
          <a:p>
            <a:r>
              <a:rPr lang="ru-RU" sz="3600" dirty="0">
                <a:solidFill>
                  <a:prstClr val="black"/>
                </a:solidFill>
              </a:rPr>
              <a:t>- Артасов И.А., </a:t>
            </a:r>
            <a:r>
              <a:rPr lang="ru-RU" sz="3600" dirty="0" err="1">
                <a:solidFill>
                  <a:prstClr val="black"/>
                </a:solidFill>
              </a:rPr>
              <a:t>Войцик</a:t>
            </a:r>
            <a:r>
              <a:rPr lang="ru-RU" sz="3600" dirty="0">
                <a:solidFill>
                  <a:prstClr val="black"/>
                </a:solidFill>
              </a:rPr>
              <a:t> Ю.Г. Мельникова О.Н. ЕГЭ История. Работа с историческими картами. Практикум;</a:t>
            </a:r>
          </a:p>
          <a:p>
            <a:r>
              <a:rPr lang="ru-RU" sz="3600" dirty="0">
                <a:solidFill>
                  <a:prstClr val="black"/>
                </a:solidFill>
              </a:rPr>
              <a:t>- Артасов И.А., Мельникова О.Н. ЕГЭ История. Работа с иллюстративным материалом. Практикум</a:t>
            </a:r>
            <a:endParaRPr lang="ru-RU" sz="3600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2428868"/>
            <a:ext cx="769909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/>
              <a:t>ОГЭ. Перспективная модель.</a:t>
            </a:r>
            <a:endParaRPr lang="ru-RU" sz="4800" dirty="0"/>
          </a:p>
        </p:txBody>
      </p:sp>
    </p:spTree>
  </p:cSld>
  <p:clrMapOvr>
    <a:masterClrMapping/>
  </p:clrMapOvr>
  <p:transition advClick="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250" y="806450"/>
            <a:ext cx="7683500" cy="524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6900" y="1397000"/>
            <a:ext cx="7950200" cy="406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725" y="400050"/>
            <a:ext cx="7702550" cy="605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214290"/>
            <a:ext cx="4943055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836712"/>
            <a:ext cx="3867150" cy="523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811172"/>
            <a:ext cx="3939158" cy="5336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571480"/>
            <a:ext cx="79121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2428868"/>
            <a:ext cx="7810500" cy="335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150" y="460375"/>
            <a:ext cx="7759700" cy="593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9625" y="1993900"/>
            <a:ext cx="7524750" cy="287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285728"/>
            <a:ext cx="6005528" cy="6005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214290"/>
            <a:ext cx="6143668" cy="6419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285728"/>
            <a:ext cx="6029340" cy="6137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5" y="123825"/>
            <a:ext cx="7715250" cy="661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 b="47288"/>
          <a:stretch>
            <a:fillRect/>
          </a:stretch>
        </p:blipFill>
        <p:spPr bwMode="auto">
          <a:xfrm>
            <a:off x="428596" y="642918"/>
            <a:ext cx="7960212" cy="5000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0"/>
            <a:ext cx="6357932" cy="3718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/>
          <a:srcRect t="2273"/>
          <a:stretch>
            <a:fillRect/>
          </a:stretch>
        </p:blipFill>
        <p:spPr bwMode="auto">
          <a:xfrm>
            <a:off x="1357290" y="3643314"/>
            <a:ext cx="6326260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675" y="463550"/>
            <a:ext cx="7740650" cy="593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9088" y="952500"/>
            <a:ext cx="8505825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9775" y="177800"/>
            <a:ext cx="7664450" cy="650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9125" y="1146175"/>
            <a:ext cx="7905750" cy="456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42852"/>
            <a:ext cx="6198954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5072074"/>
            <a:ext cx="620578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214290"/>
            <a:ext cx="6215106" cy="3326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3571876"/>
            <a:ext cx="614335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1142984"/>
            <a:ext cx="7131050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1772816"/>
            <a:ext cx="7935056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dirty="0" smtClean="0"/>
              <a:t>Всероссийские проверочные </a:t>
            </a:r>
          </a:p>
          <a:p>
            <a:pPr algn="ctr"/>
            <a:r>
              <a:rPr lang="ru-RU" sz="4800" dirty="0" smtClean="0"/>
              <a:t>работы</a:t>
            </a:r>
          </a:p>
          <a:p>
            <a:pPr algn="ctr"/>
            <a:endParaRPr lang="ru-RU" sz="4800" dirty="0" smtClean="0"/>
          </a:p>
          <a:p>
            <a:pPr algn="ctr"/>
            <a:r>
              <a:rPr lang="ru-RU" sz="4800" dirty="0" smtClean="0"/>
              <a:t>7 класс</a:t>
            </a:r>
          </a:p>
        </p:txBody>
      </p:sp>
    </p:spTree>
  </p:cSld>
  <p:clrMapOvr>
    <a:masterClrMapping/>
  </p:clrMapOvr>
  <p:transition advClick="0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716491" cy="6169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836712"/>
            <a:ext cx="8619118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88639"/>
            <a:ext cx="5760640" cy="6542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23825"/>
            <a:ext cx="7924800" cy="661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4211444" cy="5877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980728"/>
            <a:ext cx="3992162" cy="4582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" y="2176463"/>
            <a:ext cx="8086725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7688" y="1681163"/>
            <a:ext cx="8048625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88640"/>
            <a:ext cx="7432396" cy="6438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286" y="1988840"/>
            <a:ext cx="8313128" cy="2816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2636912"/>
            <a:ext cx="67153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prstClr val="black"/>
                </a:solidFill>
              </a:rPr>
              <a:t>Благодарю за внимание!</a:t>
            </a:r>
            <a:endParaRPr lang="ru-RU" sz="48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68760"/>
            <a:ext cx="4139952" cy="3864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692696"/>
            <a:ext cx="4346626" cy="5373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История. Технология решен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764704"/>
            <a:ext cx="3672408" cy="49907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764704"/>
            <a:ext cx="3528392" cy="49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620688"/>
            <a:ext cx="3773413" cy="5051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04664"/>
            <a:ext cx="4449230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404664"/>
            <a:ext cx="4366908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8955162" cy="58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62</Words>
  <Application>Microsoft Office PowerPoint</Application>
  <PresentationFormat>Экран (4:3)</PresentationFormat>
  <Paragraphs>12</Paragraphs>
  <Slides>44</Slides>
  <Notes>1</Notes>
  <HiddenSlides>1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44</vt:i4>
      </vt:variant>
    </vt:vector>
  </HeadingPairs>
  <TitlesOfParts>
    <vt:vector size="46" baseType="lpstr">
      <vt:lpstr>Тема Office</vt:lpstr>
      <vt:lpstr>1_Тема Office</vt:lpstr>
      <vt:lpstr>Подготовка к итоговой аттестации средствами УМК издательства «Просвещение»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Подготовка к итоговой аттестации средствами УМК издательства «Просвещение»</dc:title>
  <dc:creator>Игорь Артасов</dc:creator>
  <cp:lastModifiedBy>Игорь Артасов</cp:lastModifiedBy>
  <cp:revision>2</cp:revision>
  <dcterms:created xsi:type="dcterms:W3CDTF">2019-02-23T10:27:45Z</dcterms:created>
  <dcterms:modified xsi:type="dcterms:W3CDTF">2019-02-23T10:38:04Z</dcterms:modified>
</cp:coreProperties>
</file>