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</p:sldIdLst>
  <p:sldSz cx="10693400" cy="7561263"/>
  <p:notesSz cx="6718300" cy="98679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8F6CA-DD2D-4355-B74B-225DE5D4C06D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396F9-0967-40E3-87C8-6DDCE16A8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35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8"/>
            <a:ext cx="9223058" cy="1461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1"/>
            <a:ext cx="2406015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8F6CA-DD2D-4355-B74B-225DE5D4C06D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1"/>
            <a:ext cx="3609023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1"/>
            <a:ext cx="2406015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396F9-0967-40E3-87C8-6DDCE16A8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98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802020" rtl="0" eaLnBrk="1" latinLnBrk="0" hangingPunct="1">
        <a:lnSpc>
          <a:spcPct val="90000"/>
        </a:lnSpc>
        <a:spcBef>
          <a:spcPct val="0"/>
        </a:spcBef>
        <a:buNone/>
        <a:defRPr sz="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505" indent="-200505" algn="l" defTabSz="802020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2456" kern="1200">
          <a:solidFill>
            <a:schemeClr val="tx1"/>
          </a:solidFill>
          <a:latin typeface="+mn-lt"/>
          <a:ea typeface="+mn-ea"/>
          <a:cs typeface="+mn-cs"/>
        </a:defRPr>
      </a:lvl1pPr>
      <a:lvl2pPr marL="60151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0252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40353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80454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20555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60656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300757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40858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101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202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303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404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505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606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707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808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382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617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932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869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685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9665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240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228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5083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000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899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8777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3426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0626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9795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5351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016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336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0744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5747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4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37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5664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4688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6573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2220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1004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78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213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0557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2094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686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153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6339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5554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5486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2893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5604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266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1143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4506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7093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0471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698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5331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3064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857150"/>
      </p:ext>
    </p:extLst>
  </p:cSld>
  <p:clrMapOvr>
    <a:masterClrMapping/>
  </p:clrMapOvr>
  <p:transition spd="slow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0953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97906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97867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992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8004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29541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60424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384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16006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0781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80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3124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01660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93339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33430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524331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383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840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624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Произвольный</PresentationFormat>
  <Paragraphs>0</Paragraphs>
  <Slides>66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7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Колосова Марина Валерьевна</dc:creator>
  <cp:lastModifiedBy>Колосова Марина Валерьевна</cp:lastModifiedBy>
  <cp:revision>1</cp:revision>
  <dcterms:created xsi:type="dcterms:W3CDTF">2017-03-29T13:34:32Z</dcterms:created>
  <dcterms:modified xsi:type="dcterms:W3CDTF">2017-03-29T13:34:32Z</dcterms:modified>
</cp:coreProperties>
</file>