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</p:sldMasterIdLst>
  <p:notesMasterIdLst>
    <p:notesMasterId r:id="rId20"/>
  </p:notesMasterIdLst>
  <p:sldIdLst>
    <p:sldId id="257" r:id="rId2"/>
    <p:sldId id="303" r:id="rId3"/>
    <p:sldId id="284" r:id="rId4"/>
    <p:sldId id="304" r:id="rId5"/>
    <p:sldId id="285" r:id="rId6"/>
    <p:sldId id="305" r:id="rId7"/>
    <p:sldId id="306" r:id="rId8"/>
    <p:sldId id="307" r:id="rId9"/>
    <p:sldId id="308" r:id="rId10"/>
    <p:sldId id="262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51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4CE4D1-8A51-45F2-8C04-C943CBEC8BC0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88CC8CE-BF33-4417-BFE4-6FB485C66214}">
      <dgm:prSet custT="1"/>
      <dgm:spPr/>
      <dgm:t>
        <a:bodyPr/>
        <a:lstStyle/>
        <a:p>
          <a:pPr rtl="0"/>
          <a:r>
            <a:rPr lang="en-US" sz="1600" baseline="0" dirty="0" smtClean="0">
              <a:latin typeface="Arial" pitchFamily="34" charset="0"/>
              <a:cs typeface="Arial" pitchFamily="34" charset="0"/>
            </a:rPr>
            <a:t>I</a:t>
          </a:r>
          <a:r>
            <a:rPr lang="ru-RU" sz="1600" baseline="0" dirty="0" smtClean="0">
              <a:latin typeface="Arial" pitchFamily="34" charset="0"/>
              <a:cs typeface="Arial" pitchFamily="34" charset="0"/>
            </a:rPr>
            <a:t>.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6D86595F-6FE1-483C-AE67-1B56B9F27DF6}" type="parTrans" cxnId="{53B53D53-A6F3-4B2F-9807-255D9068D90C}">
      <dgm:prSet/>
      <dgm:spPr/>
      <dgm:t>
        <a:bodyPr/>
        <a:lstStyle/>
        <a:p>
          <a:endParaRPr lang="ru-RU"/>
        </a:p>
      </dgm:t>
    </dgm:pt>
    <dgm:pt modelId="{1A346E4E-8995-4038-907A-3BAC98766F55}" type="sibTrans" cxnId="{53B53D53-A6F3-4B2F-9807-255D9068D90C}">
      <dgm:prSet/>
      <dgm:spPr/>
      <dgm:t>
        <a:bodyPr/>
        <a:lstStyle/>
        <a:p>
          <a:endParaRPr lang="ru-RU"/>
        </a:p>
      </dgm:t>
    </dgm:pt>
    <dgm:pt modelId="{15F00B2C-56E7-49BD-9294-816F1B453D80}">
      <dgm:prSet custT="1"/>
      <dgm:spPr/>
      <dgm:t>
        <a:bodyPr/>
        <a:lstStyle/>
        <a:p>
          <a:pPr rtl="0"/>
          <a:r>
            <a:rPr lang="ru-RU" sz="1600" baseline="0" dirty="0" smtClean="0">
              <a:latin typeface="Arial" pitchFamily="34" charset="0"/>
              <a:cs typeface="Arial" pitchFamily="34" charset="0"/>
            </a:rPr>
            <a:t>Условия успешной работы </a:t>
          </a:r>
          <a:r>
            <a:rPr lang="ru-RU" sz="1600" baseline="0" dirty="0" smtClean="0">
              <a:latin typeface="Arial" pitchFamily="34" charset="0"/>
              <a:cs typeface="Arial" pitchFamily="34" charset="0"/>
            </a:rPr>
            <a:t>с учащимися в рамках обязательных предметов начальной, основной и старшей школы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E42AE0C5-4CA8-4968-A13C-1A8CBA20D9B4}" type="parTrans" cxnId="{6C954094-E19C-4FEF-A547-3B34334388D8}">
      <dgm:prSet/>
      <dgm:spPr/>
      <dgm:t>
        <a:bodyPr/>
        <a:lstStyle/>
        <a:p>
          <a:endParaRPr lang="ru-RU"/>
        </a:p>
      </dgm:t>
    </dgm:pt>
    <dgm:pt modelId="{0DF391D3-95E1-45B2-9B3A-A6B97A70C3D2}" type="sibTrans" cxnId="{6C954094-E19C-4FEF-A547-3B34334388D8}">
      <dgm:prSet/>
      <dgm:spPr/>
      <dgm:t>
        <a:bodyPr/>
        <a:lstStyle/>
        <a:p>
          <a:endParaRPr lang="ru-RU"/>
        </a:p>
      </dgm:t>
    </dgm:pt>
    <dgm:pt modelId="{696E90D6-9263-4CDC-9E43-87444239E302}">
      <dgm:prSet custT="1"/>
      <dgm:spPr/>
      <dgm:t>
        <a:bodyPr/>
        <a:lstStyle/>
        <a:p>
          <a:pPr rtl="0"/>
          <a:r>
            <a:rPr lang="ru-RU" sz="1600" baseline="0" dirty="0" smtClean="0">
              <a:latin typeface="Arial" pitchFamily="34" charset="0"/>
              <a:cs typeface="Arial" pitchFamily="34" charset="0"/>
            </a:rPr>
            <a:t>Создание условий для реализации </a:t>
          </a:r>
          <a:r>
            <a:rPr lang="ru-RU" sz="1600" baseline="0" dirty="0" smtClean="0">
              <a:latin typeface="Arial" pitchFamily="34" charset="0"/>
              <a:cs typeface="Arial" pitchFamily="34" charset="0"/>
            </a:rPr>
            <a:t>образовательных программ, </a:t>
          </a:r>
          <a:r>
            <a:rPr lang="ru-RU" sz="1600" baseline="0" dirty="0" smtClean="0">
              <a:latin typeface="Arial" pitchFamily="34" charset="0"/>
              <a:cs typeface="Arial" pitchFamily="34" charset="0"/>
            </a:rPr>
            <a:t>направленных на совершенствование математического образования </a:t>
          </a:r>
          <a:r>
            <a:rPr lang="ru-RU" sz="1600" baseline="0" dirty="0" smtClean="0">
              <a:latin typeface="Arial" pitchFamily="34" charset="0"/>
              <a:cs typeface="Arial" pitchFamily="34" charset="0"/>
            </a:rPr>
            <a:t>2016-2017 уч. </a:t>
          </a:r>
          <a:r>
            <a:rPr lang="ru-RU" sz="1600" baseline="0" dirty="0" smtClean="0">
              <a:latin typeface="Arial" pitchFamily="34" charset="0"/>
              <a:cs typeface="Arial" pitchFamily="34" charset="0"/>
            </a:rPr>
            <a:t>год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A463D219-986A-4109-9118-DE8F135056FA}" type="parTrans" cxnId="{16DC0111-4407-48A9-828E-C49F1BBEACAC}">
      <dgm:prSet/>
      <dgm:spPr/>
      <dgm:t>
        <a:bodyPr/>
        <a:lstStyle/>
        <a:p>
          <a:endParaRPr lang="ru-RU"/>
        </a:p>
      </dgm:t>
    </dgm:pt>
    <dgm:pt modelId="{048E9363-CEBB-489F-9D87-02A8C11E6179}" type="sibTrans" cxnId="{16DC0111-4407-48A9-828E-C49F1BBEACAC}">
      <dgm:prSet/>
      <dgm:spPr/>
      <dgm:t>
        <a:bodyPr/>
        <a:lstStyle/>
        <a:p>
          <a:endParaRPr lang="ru-RU"/>
        </a:p>
      </dgm:t>
    </dgm:pt>
    <dgm:pt modelId="{52E905DA-B4CD-4CE2-B8B4-3F14DFC6AB18}">
      <dgm:prSet custT="1"/>
      <dgm:spPr/>
      <dgm:t>
        <a:bodyPr/>
        <a:lstStyle/>
        <a:p>
          <a:pPr rtl="0"/>
          <a:r>
            <a:rPr lang="en-US" sz="1600" baseline="0" dirty="0" smtClean="0">
              <a:latin typeface="Arial" pitchFamily="34" charset="0"/>
              <a:cs typeface="Arial" pitchFamily="34" charset="0"/>
            </a:rPr>
            <a:t>III</a:t>
          </a:r>
          <a:r>
            <a:rPr lang="ru-RU" sz="1600" baseline="0" dirty="0" smtClean="0">
              <a:latin typeface="Arial" pitchFamily="34" charset="0"/>
              <a:cs typeface="Arial" pitchFamily="34" charset="0"/>
            </a:rPr>
            <a:t>.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3CBE151E-BD96-400F-8951-3D21851EA938}" type="parTrans" cxnId="{9367FA9B-44D4-4927-B5E7-D6165CB315BA}">
      <dgm:prSet/>
      <dgm:spPr/>
      <dgm:t>
        <a:bodyPr/>
        <a:lstStyle/>
        <a:p>
          <a:endParaRPr lang="ru-RU"/>
        </a:p>
      </dgm:t>
    </dgm:pt>
    <dgm:pt modelId="{090D1BF1-6652-4DFB-9A7E-AADC2B8C2578}" type="sibTrans" cxnId="{9367FA9B-44D4-4927-B5E7-D6165CB315BA}">
      <dgm:prSet/>
      <dgm:spPr/>
      <dgm:t>
        <a:bodyPr/>
        <a:lstStyle/>
        <a:p>
          <a:endParaRPr lang="ru-RU"/>
        </a:p>
      </dgm:t>
    </dgm:pt>
    <dgm:pt modelId="{52271650-9602-4672-9549-1A99FE8DF24F}">
      <dgm:prSet custT="1"/>
      <dgm:spPr/>
      <dgm:t>
        <a:bodyPr/>
        <a:lstStyle/>
        <a:p>
          <a:pPr rtl="0"/>
          <a:r>
            <a:rPr lang="ru-RU" sz="1600" baseline="0" dirty="0" smtClean="0">
              <a:latin typeface="Arial" pitchFamily="34" charset="0"/>
              <a:cs typeface="Arial" pitchFamily="34" charset="0"/>
            </a:rPr>
            <a:t>Включение в образовательные программы повышения квалификации учителей математики модулей, связанных с обеспечением их готовности к реализации </a:t>
          </a:r>
          <a:r>
            <a:rPr lang="ru-RU" sz="1600" baseline="0" dirty="0" smtClean="0">
              <a:latin typeface="Arial" pitchFamily="34" charset="0"/>
              <a:cs typeface="Arial" pitchFamily="34" charset="0"/>
            </a:rPr>
            <a:t>программ финансовой и налоговой грамотности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8AD57927-6D53-4624-8425-5666DC6298DA}" type="parTrans" cxnId="{AB24794E-D58C-45F7-8608-8BA6CE888137}">
      <dgm:prSet/>
      <dgm:spPr/>
      <dgm:t>
        <a:bodyPr/>
        <a:lstStyle/>
        <a:p>
          <a:endParaRPr lang="ru-RU"/>
        </a:p>
      </dgm:t>
    </dgm:pt>
    <dgm:pt modelId="{A6E59780-C2EC-4ED5-96A2-5AA61C11D595}" type="sibTrans" cxnId="{AB24794E-D58C-45F7-8608-8BA6CE888137}">
      <dgm:prSet/>
      <dgm:spPr/>
      <dgm:t>
        <a:bodyPr/>
        <a:lstStyle/>
        <a:p>
          <a:endParaRPr lang="ru-RU"/>
        </a:p>
      </dgm:t>
    </dgm:pt>
    <dgm:pt modelId="{9A96B39C-066E-42E1-BA7D-142DF2A1DDF2}">
      <dgm:prSet custT="1"/>
      <dgm:spPr/>
      <dgm:t>
        <a:bodyPr/>
        <a:lstStyle/>
        <a:p>
          <a:pPr rtl="0"/>
          <a:r>
            <a:rPr lang="en-US" sz="1600" baseline="0" dirty="0" smtClean="0">
              <a:latin typeface="Arial" pitchFamily="34" charset="0"/>
              <a:cs typeface="Arial" pitchFamily="34" charset="0"/>
            </a:rPr>
            <a:t>IV</a:t>
          </a:r>
          <a:r>
            <a:rPr lang="ru-RU" sz="1600" baseline="0" dirty="0" smtClean="0">
              <a:latin typeface="Arial" pitchFamily="34" charset="0"/>
              <a:cs typeface="Arial" pitchFamily="34" charset="0"/>
            </a:rPr>
            <a:t>.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08B871D4-D72E-4DDC-97E9-C6BCE70BD8A5}" type="parTrans" cxnId="{8D040C67-C502-48C5-9364-F3AA71D3A196}">
      <dgm:prSet/>
      <dgm:spPr/>
      <dgm:t>
        <a:bodyPr/>
        <a:lstStyle/>
        <a:p>
          <a:endParaRPr lang="ru-RU"/>
        </a:p>
      </dgm:t>
    </dgm:pt>
    <dgm:pt modelId="{E0007D59-ADCE-4084-AA40-2A4A944525F9}" type="sibTrans" cxnId="{8D040C67-C502-48C5-9364-F3AA71D3A196}">
      <dgm:prSet/>
      <dgm:spPr/>
      <dgm:t>
        <a:bodyPr/>
        <a:lstStyle/>
        <a:p>
          <a:endParaRPr lang="ru-RU"/>
        </a:p>
      </dgm:t>
    </dgm:pt>
    <dgm:pt modelId="{76BB2103-F6D1-4093-997A-62022FF8D6E4}">
      <dgm:prSet custT="1"/>
      <dgm:spPr/>
      <dgm:t>
        <a:bodyPr/>
        <a:lstStyle/>
        <a:p>
          <a:pPr rtl="0"/>
          <a:r>
            <a:rPr lang="ru-RU" sz="1600" baseline="0" dirty="0" smtClean="0">
              <a:latin typeface="Arial" pitchFamily="34" charset="0"/>
              <a:cs typeface="Arial" pitchFamily="34" charset="0"/>
            </a:rPr>
            <a:t>Поддержка образовательных организаций, реализующих основные и дополнительные образовательные программы </a:t>
          </a:r>
          <a:r>
            <a:rPr lang="ru-RU" sz="1600" baseline="0" dirty="0" smtClean="0">
              <a:latin typeface="Arial" pitchFamily="34" charset="0"/>
              <a:cs typeface="Arial" pitchFamily="34" charset="0"/>
            </a:rPr>
            <a:t>по финансовой и налоговой грамотности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EDB2BE55-3680-452A-80E2-275690D26AE7}" type="parTrans" cxnId="{01EA28D9-54F2-4480-B47F-8553E0C6F0C0}">
      <dgm:prSet/>
      <dgm:spPr/>
      <dgm:t>
        <a:bodyPr/>
        <a:lstStyle/>
        <a:p>
          <a:endParaRPr lang="ru-RU"/>
        </a:p>
      </dgm:t>
    </dgm:pt>
    <dgm:pt modelId="{C31CB7E3-4F31-44A9-874A-7BFBE6A57A56}" type="sibTrans" cxnId="{01EA28D9-54F2-4480-B47F-8553E0C6F0C0}">
      <dgm:prSet/>
      <dgm:spPr/>
      <dgm:t>
        <a:bodyPr/>
        <a:lstStyle/>
        <a:p>
          <a:endParaRPr lang="ru-RU"/>
        </a:p>
      </dgm:t>
    </dgm:pt>
    <dgm:pt modelId="{666D7F41-1C1C-4CCF-B088-12F2E81B425F}">
      <dgm:prSet custT="1"/>
      <dgm:spPr/>
      <dgm:t>
        <a:bodyPr/>
        <a:lstStyle/>
        <a:p>
          <a:pPr rtl="0"/>
          <a:r>
            <a:rPr lang="en-US" sz="1600" baseline="0" dirty="0" smtClean="0">
              <a:latin typeface="Arial" pitchFamily="34" charset="0"/>
              <a:cs typeface="Arial" pitchFamily="34" charset="0"/>
            </a:rPr>
            <a:t>V</a:t>
          </a:r>
          <a:r>
            <a:rPr lang="ru-RU" sz="1600" baseline="0" dirty="0" smtClean="0">
              <a:latin typeface="Arial" pitchFamily="34" charset="0"/>
              <a:cs typeface="Arial" pitchFamily="34" charset="0"/>
            </a:rPr>
            <a:t>.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27867FEE-5F11-495B-9548-A27E663CC51E}" type="parTrans" cxnId="{59C7A973-5C20-4346-A465-D7F9E10CCDA3}">
      <dgm:prSet/>
      <dgm:spPr/>
      <dgm:t>
        <a:bodyPr/>
        <a:lstStyle/>
        <a:p>
          <a:endParaRPr lang="ru-RU"/>
        </a:p>
      </dgm:t>
    </dgm:pt>
    <dgm:pt modelId="{505F4F38-98E7-404C-91E6-A1AC980C579F}" type="sibTrans" cxnId="{59C7A973-5C20-4346-A465-D7F9E10CCDA3}">
      <dgm:prSet/>
      <dgm:spPr/>
      <dgm:t>
        <a:bodyPr/>
        <a:lstStyle/>
        <a:p>
          <a:endParaRPr lang="ru-RU"/>
        </a:p>
      </dgm:t>
    </dgm:pt>
    <dgm:pt modelId="{83928237-5585-4402-8DB1-409084FA5904}">
      <dgm:prSet custT="1"/>
      <dgm:spPr/>
      <dgm:t>
        <a:bodyPr/>
        <a:lstStyle/>
        <a:p>
          <a:pPr rtl="0"/>
          <a:r>
            <a:rPr lang="ru-RU" sz="1600" baseline="0" dirty="0" smtClean="0">
              <a:latin typeface="Arial" pitchFamily="34" charset="0"/>
              <a:cs typeface="Arial" pitchFamily="34" charset="0"/>
            </a:rPr>
            <a:t>Создание открытого банка видео-лекций и мастер-классов учителей математики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654CD2CF-33EE-4085-A580-24196D014C1F}" type="parTrans" cxnId="{0A969912-3A96-44F6-9CBB-F5A998645059}">
      <dgm:prSet/>
      <dgm:spPr/>
      <dgm:t>
        <a:bodyPr/>
        <a:lstStyle/>
        <a:p>
          <a:endParaRPr lang="ru-RU"/>
        </a:p>
      </dgm:t>
    </dgm:pt>
    <dgm:pt modelId="{F0E652C5-8669-4676-AE53-8358E502DE67}" type="sibTrans" cxnId="{0A969912-3A96-44F6-9CBB-F5A998645059}">
      <dgm:prSet/>
      <dgm:spPr/>
      <dgm:t>
        <a:bodyPr/>
        <a:lstStyle/>
        <a:p>
          <a:endParaRPr lang="ru-RU"/>
        </a:p>
      </dgm:t>
    </dgm:pt>
    <dgm:pt modelId="{1256D21A-9004-4FDA-899F-A1E5C889C203}">
      <dgm:prSet custT="1"/>
      <dgm:spPr/>
      <dgm:t>
        <a:bodyPr/>
        <a:lstStyle/>
        <a:p>
          <a:pPr rtl="0"/>
          <a:r>
            <a:rPr lang="en-US" sz="1600" baseline="0" dirty="0" smtClean="0">
              <a:latin typeface="Arial" pitchFamily="34" charset="0"/>
              <a:cs typeface="Arial" pitchFamily="34" charset="0"/>
            </a:rPr>
            <a:t>II.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37CF1D41-2D88-4B51-BEE0-8A5E783D4BCE}" type="parTrans" cxnId="{017003CB-EA17-4771-A516-F9C01BF36F36}">
      <dgm:prSet/>
      <dgm:spPr/>
      <dgm:t>
        <a:bodyPr/>
        <a:lstStyle/>
        <a:p>
          <a:endParaRPr lang="ru-RU"/>
        </a:p>
      </dgm:t>
    </dgm:pt>
    <dgm:pt modelId="{C3746C99-B9D4-4919-972B-B8DCCDA93B88}" type="sibTrans" cxnId="{017003CB-EA17-4771-A516-F9C01BF36F36}">
      <dgm:prSet/>
      <dgm:spPr/>
      <dgm:t>
        <a:bodyPr/>
        <a:lstStyle/>
        <a:p>
          <a:endParaRPr lang="ru-RU"/>
        </a:p>
      </dgm:t>
    </dgm:pt>
    <dgm:pt modelId="{BC135388-7174-4440-915E-4CDC6BEE2BFC}" type="pres">
      <dgm:prSet presAssocID="{2B4CE4D1-8A51-45F2-8C04-C943CBEC8B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1635F0-67C3-4E83-BD5D-147613DB42C0}" type="pres">
      <dgm:prSet presAssocID="{A88CC8CE-BF33-4417-BFE4-6FB485C66214}" presName="linNode" presStyleCnt="0"/>
      <dgm:spPr/>
    </dgm:pt>
    <dgm:pt modelId="{961F7314-8F5A-4DE4-82B7-E5FD5232556E}" type="pres">
      <dgm:prSet presAssocID="{A88CC8CE-BF33-4417-BFE4-6FB485C66214}" presName="parentText" presStyleLbl="node1" presStyleIdx="0" presStyleCnt="5" custScaleX="42597" custLinFactNeighborX="-673" custLinFactNeighborY="86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39DEDF-15BC-461D-B271-9BD41B874DEA}" type="pres">
      <dgm:prSet presAssocID="{A88CC8CE-BF33-4417-BFE4-6FB485C66214}" presName="descendantText" presStyleLbl="alignAccFollowNode1" presStyleIdx="0" presStyleCnt="5" custScaleX="1234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D97BDA-3D83-4826-8433-4DFB460FF67B}" type="pres">
      <dgm:prSet presAssocID="{1A346E4E-8995-4038-907A-3BAC98766F55}" presName="sp" presStyleCnt="0"/>
      <dgm:spPr/>
    </dgm:pt>
    <dgm:pt modelId="{07D8A1D0-8E0F-486D-9FF2-D66FCE031D93}" type="pres">
      <dgm:prSet presAssocID="{1256D21A-9004-4FDA-899F-A1E5C889C203}" presName="linNode" presStyleCnt="0"/>
      <dgm:spPr/>
    </dgm:pt>
    <dgm:pt modelId="{80394248-654B-4577-95A1-302902B76AA6}" type="pres">
      <dgm:prSet presAssocID="{1256D21A-9004-4FDA-899F-A1E5C889C203}" presName="parentText" presStyleLbl="node1" presStyleIdx="1" presStyleCnt="5" custScaleX="4259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6D38DC-610D-45A3-B223-761834E03720}" type="pres">
      <dgm:prSet presAssocID="{1256D21A-9004-4FDA-899F-A1E5C889C203}" presName="descendantText" presStyleLbl="alignAccFollowNode1" presStyleIdx="1" presStyleCnt="5" custScaleX="1234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4370D-CF4F-4041-949F-878D5503E4A1}" type="pres">
      <dgm:prSet presAssocID="{C3746C99-B9D4-4919-972B-B8DCCDA93B88}" presName="sp" presStyleCnt="0"/>
      <dgm:spPr/>
    </dgm:pt>
    <dgm:pt modelId="{4AA331FF-4751-42CD-A06D-D1E5DA6E0F82}" type="pres">
      <dgm:prSet presAssocID="{52E905DA-B4CD-4CE2-B8B4-3F14DFC6AB18}" presName="linNode" presStyleCnt="0"/>
      <dgm:spPr/>
    </dgm:pt>
    <dgm:pt modelId="{96D00DB3-F669-4490-8EFB-B4684EE4D4F3}" type="pres">
      <dgm:prSet presAssocID="{52E905DA-B4CD-4CE2-B8B4-3F14DFC6AB18}" presName="parentText" presStyleLbl="node1" presStyleIdx="2" presStyleCnt="5" custScaleX="4259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2BF0E2-25E9-4636-8BB8-3F9990DD0470}" type="pres">
      <dgm:prSet presAssocID="{52E905DA-B4CD-4CE2-B8B4-3F14DFC6AB18}" presName="descendantText" presStyleLbl="alignAccFollowNode1" presStyleIdx="2" presStyleCnt="5" custScaleX="1234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416FF4-7A97-401D-A804-4E204E4184A8}" type="pres">
      <dgm:prSet presAssocID="{090D1BF1-6652-4DFB-9A7E-AADC2B8C2578}" presName="sp" presStyleCnt="0"/>
      <dgm:spPr/>
    </dgm:pt>
    <dgm:pt modelId="{7253EF65-0E93-4122-BF6F-72B627B780B7}" type="pres">
      <dgm:prSet presAssocID="{9A96B39C-066E-42E1-BA7D-142DF2A1DDF2}" presName="linNode" presStyleCnt="0"/>
      <dgm:spPr/>
    </dgm:pt>
    <dgm:pt modelId="{118BF949-7C60-4BFA-A4EC-838BDDC0C269}" type="pres">
      <dgm:prSet presAssocID="{9A96B39C-066E-42E1-BA7D-142DF2A1DDF2}" presName="parentText" presStyleLbl="node1" presStyleIdx="3" presStyleCnt="5" custScaleX="4259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A53399-17AB-4672-84E0-B204E739A5B9}" type="pres">
      <dgm:prSet presAssocID="{9A96B39C-066E-42E1-BA7D-142DF2A1DDF2}" presName="descendantText" presStyleLbl="alignAccFollowNode1" presStyleIdx="3" presStyleCnt="5" custScaleX="1234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52AB74-D5F5-4801-ABEB-8A1DA27A2980}" type="pres">
      <dgm:prSet presAssocID="{E0007D59-ADCE-4084-AA40-2A4A944525F9}" presName="sp" presStyleCnt="0"/>
      <dgm:spPr/>
    </dgm:pt>
    <dgm:pt modelId="{3D658090-4F66-46DC-B802-43045F573AFD}" type="pres">
      <dgm:prSet presAssocID="{666D7F41-1C1C-4CCF-B088-12F2E81B425F}" presName="linNode" presStyleCnt="0"/>
      <dgm:spPr/>
    </dgm:pt>
    <dgm:pt modelId="{4C796C1E-719D-4A24-91C3-5D4A27C257C0}" type="pres">
      <dgm:prSet presAssocID="{666D7F41-1C1C-4CCF-B088-12F2E81B425F}" presName="parentText" presStyleLbl="node1" presStyleIdx="4" presStyleCnt="5" custScaleX="4259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6DC117-8C5E-43FB-AA20-283B5D7800F0}" type="pres">
      <dgm:prSet presAssocID="{666D7F41-1C1C-4CCF-B088-12F2E81B425F}" presName="descendantText" presStyleLbl="alignAccFollowNode1" presStyleIdx="4" presStyleCnt="5" custScaleX="1234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67FA9B-44D4-4927-B5E7-D6165CB315BA}" srcId="{2B4CE4D1-8A51-45F2-8C04-C943CBEC8BC0}" destId="{52E905DA-B4CD-4CE2-B8B4-3F14DFC6AB18}" srcOrd="2" destOrd="0" parTransId="{3CBE151E-BD96-400F-8951-3D21851EA938}" sibTransId="{090D1BF1-6652-4DFB-9A7E-AADC2B8C2578}"/>
    <dgm:cxn modelId="{8D040C67-C502-48C5-9364-F3AA71D3A196}" srcId="{2B4CE4D1-8A51-45F2-8C04-C943CBEC8BC0}" destId="{9A96B39C-066E-42E1-BA7D-142DF2A1DDF2}" srcOrd="3" destOrd="0" parTransId="{08B871D4-D72E-4DDC-97E9-C6BCE70BD8A5}" sibTransId="{E0007D59-ADCE-4084-AA40-2A4A944525F9}"/>
    <dgm:cxn modelId="{59C7A973-5C20-4346-A465-D7F9E10CCDA3}" srcId="{2B4CE4D1-8A51-45F2-8C04-C943CBEC8BC0}" destId="{666D7F41-1C1C-4CCF-B088-12F2E81B425F}" srcOrd="4" destOrd="0" parTransId="{27867FEE-5F11-495B-9548-A27E663CC51E}" sibTransId="{505F4F38-98E7-404C-91E6-A1AC980C579F}"/>
    <dgm:cxn modelId="{16DC0111-4407-48A9-828E-C49F1BBEACAC}" srcId="{1256D21A-9004-4FDA-899F-A1E5C889C203}" destId="{696E90D6-9263-4CDC-9E43-87444239E302}" srcOrd="0" destOrd="0" parTransId="{A463D219-986A-4109-9118-DE8F135056FA}" sibTransId="{048E9363-CEBB-489F-9D87-02A8C11E6179}"/>
    <dgm:cxn modelId="{017003CB-EA17-4771-A516-F9C01BF36F36}" srcId="{2B4CE4D1-8A51-45F2-8C04-C943CBEC8BC0}" destId="{1256D21A-9004-4FDA-899F-A1E5C889C203}" srcOrd="1" destOrd="0" parTransId="{37CF1D41-2D88-4B51-BEE0-8A5E783D4BCE}" sibTransId="{C3746C99-B9D4-4919-972B-B8DCCDA93B88}"/>
    <dgm:cxn modelId="{E0A227C7-B259-4DF3-84B8-64D4CEEA8359}" type="presOf" srcId="{15F00B2C-56E7-49BD-9294-816F1B453D80}" destId="{D739DEDF-15BC-461D-B271-9BD41B874DEA}" srcOrd="0" destOrd="0" presId="urn:microsoft.com/office/officeart/2005/8/layout/vList5"/>
    <dgm:cxn modelId="{DC7250ED-85F4-4051-BFAE-6D273CE0604A}" type="presOf" srcId="{696E90D6-9263-4CDC-9E43-87444239E302}" destId="{776D38DC-610D-45A3-B223-761834E03720}" srcOrd="0" destOrd="0" presId="urn:microsoft.com/office/officeart/2005/8/layout/vList5"/>
    <dgm:cxn modelId="{6C954094-E19C-4FEF-A547-3B34334388D8}" srcId="{A88CC8CE-BF33-4417-BFE4-6FB485C66214}" destId="{15F00B2C-56E7-49BD-9294-816F1B453D80}" srcOrd="0" destOrd="0" parTransId="{E42AE0C5-4CA8-4968-A13C-1A8CBA20D9B4}" sibTransId="{0DF391D3-95E1-45B2-9B3A-A6B97A70C3D2}"/>
    <dgm:cxn modelId="{0A969912-3A96-44F6-9CBB-F5A998645059}" srcId="{666D7F41-1C1C-4CCF-B088-12F2E81B425F}" destId="{83928237-5585-4402-8DB1-409084FA5904}" srcOrd="0" destOrd="0" parTransId="{654CD2CF-33EE-4085-A580-24196D014C1F}" sibTransId="{F0E652C5-8669-4676-AE53-8358E502DE67}"/>
    <dgm:cxn modelId="{B7A521D6-A317-43B0-AD67-3ABABA78867F}" type="presOf" srcId="{9A96B39C-066E-42E1-BA7D-142DF2A1DDF2}" destId="{118BF949-7C60-4BFA-A4EC-838BDDC0C269}" srcOrd="0" destOrd="0" presId="urn:microsoft.com/office/officeart/2005/8/layout/vList5"/>
    <dgm:cxn modelId="{F4F9A64F-89A6-48A2-A129-EF37ADCDBB9A}" type="presOf" srcId="{76BB2103-F6D1-4093-997A-62022FF8D6E4}" destId="{71A53399-17AB-4672-84E0-B204E739A5B9}" srcOrd="0" destOrd="0" presId="urn:microsoft.com/office/officeart/2005/8/layout/vList5"/>
    <dgm:cxn modelId="{E2F30EE1-E0DA-47B4-99F7-0A7689EBEB11}" type="presOf" srcId="{2B4CE4D1-8A51-45F2-8C04-C943CBEC8BC0}" destId="{BC135388-7174-4440-915E-4CDC6BEE2BFC}" srcOrd="0" destOrd="0" presId="urn:microsoft.com/office/officeart/2005/8/layout/vList5"/>
    <dgm:cxn modelId="{FA6EB7CA-2D59-4EF7-95D6-F8CC2F5C2F58}" type="presOf" srcId="{A88CC8CE-BF33-4417-BFE4-6FB485C66214}" destId="{961F7314-8F5A-4DE4-82B7-E5FD5232556E}" srcOrd="0" destOrd="0" presId="urn:microsoft.com/office/officeart/2005/8/layout/vList5"/>
    <dgm:cxn modelId="{53B53D53-A6F3-4B2F-9807-255D9068D90C}" srcId="{2B4CE4D1-8A51-45F2-8C04-C943CBEC8BC0}" destId="{A88CC8CE-BF33-4417-BFE4-6FB485C66214}" srcOrd="0" destOrd="0" parTransId="{6D86595F-6FE1-483C-AE67-1B56B9F27DF6}" sibTransId="{1A346E4E-8995-4038-907A-3BAC98766F55}"/>
    <dgm:cxn modelId="{AB24794E-D58C-45F7-8608-8BA6CE888137}" srcId="{52E905DA-B4CD-4CE2-B8B4-3F14DFC6AB18}" destId="{52271650-9602-4672-9549-1A99FE8DF24F}" srcOrd="0" destOrd="0" parTransId="{8AD57927-6D53-4624-8425-5666DC6298DA}" sibTransId="{A6E59780-C2EC-4ED5-96A2-5AA61C11D595}"/>
    <dgm:cxn modelId="{108807FD-FCA0-46DC-8F26-ECB0A7E944E8}" type="presOf" srcId="{52E905DA-B4CD-4CE2-B8B4-3F14DFC6AB18}" destId="{96D00DB3-F669-4490-8EFB-B4684EE4D4F3}" srcOrd="0" destOrd="0" presId="urn:microsoft.com/office/officeart/2005/8/layout/vList5"/>
    <dgm:cxn modelId="{3CB3F14F-8018-4C58-8BAE-EFB0D5B0A41C}" type="presOf" srcId="{52271650-9602-4672-9549-1A99FE8DF24F}" destId="{B42BF0E2-25E9-4636-8BB8-3F9990DD0470}" srcOrd="0" destOrd="0" presId="urn:microsoft.com/office/officeart/2005/8/layout/vList5"/>
    <dgm:cxn modelId="{C981459F-352D-41CE-B91B-CFCAA59FDD2F}" type="presOf" srcId="{83928237-5585-4402-8DB1-409084FA5904}" destId="{9F6DC117-8C5E-43FB-AA20-283B5D7800F0}" srcOrd="0" destOrd="0" presId="urn:microsoft.com/office/officeart/2005/8/layout/vList5"/>
    <dgm:cxn modelId="{780C5722-F609-4FAB-AA3C-D9AF2F4989C0}" type="presOf" srcId="{666D7F41-1C1C-4CCF-B088-12F2E81B425F}" destId="{4C796C1E-719D-4A24-91C3-5D4A27C257C0}" srcOrd="0" destOrd="0" presId="urn:microsoft.com/office/officeart/2005/8/layout/vList5"/>
    <dgm:cxn modelId="{78E334C7-112A-4526-A5B9-22C2DEAF903F}" type="presOf" srcId="{1256D21A-9004-4FDA-899F-A1E5C889C203}" destId="{80394248-654B-4577-95A1-302902B76AA6}" srcOrd="0" destOrd="0" presId="urn:microsoft.com/office/officeart/2005/8/layout/vList5"/>
    <dgm:cxn modelId="{01EA28D9-54F2-4480-B47F-8553E0C6F0C0}" srcId="{9A96B39C-066E-42E1-BA7D-142DF2A1DDF2}" destId="{76BB2103-F6D1-4093-997A-62022FF8D6E4}" srcOrd="0" destOrd="0" parTransId="{EDB2BE55-3680-452A-80E2-275690D26AE7}" sibTransId="{C31CB7E3-4F31-44A9-874A-7BFBE6A57A56}"/>
    <dgm:cxn modelId="{C6CD7A4B-35F8-4CFC-8227-D679A2C71859}" type="presParOf" srcId="{BC135388-7174-4440-915E-4CDC6BEE2BFC}" destId="{431635F0-67C3-4E83-BD5D-147613DB42C0}" srcOrd="0" destOrd="0" presId="urn:microsoft.com/office/officeart/2005/8/layout/vList5"/>
    <dgm:cxn modelId="{88A3A66D-F020-4A51-A713-065CBF1ABB25}" type="presParOf" srcId="{431635F0-67C3-4E83-BD5D-147613DB42C0}" destId="{961F7314-8F5A-4DE4-82B7-E5FD5232556E}" srcOrd="0" destOrd="0" presId="urn:microsoft.com/office/officeart/2005/8/layout/vList5"/>
    <dgm:cxn modelId="{DA183212-9251-461A-B76B-EF892DBFC75D}" type="presParOf" srcId="{431635F0-67C3-4E83-BD5D-147613DB42C0}" destId="{D739DEDF-15BC-461D-B271-9BD41B874DEA}" srcOrd="1" destOrd="0" presId="urn:microsoft.com/office/officeart/2005/8/layout/vList5"/>
    <dgm:cxn modelId="{8047243A-62A8-474C-B5CD-711260C73246}" type="presParOf" srcId="{BC135388-7174-4440-915E-4CDC6BEE2BFC}" destId="{69D97BDA-3D83-4826-8433-4DFB460FF67B}" srcOrd="1" destOrd="0" presId="urn:microsoft.com/office/officeart/2005/8/layout/vList5"/>
    <dgm:cxn modelId="{D9B60CDB-3548-4C56-A2DD-7092869AA6C2}" type="presParOf" srcId="{BC135388-7174-4440-915E-4CDC6BEE2BFC}" destId="{07D8A1D0-8E0F-486D-9FF2-D66FCE031D93}" srcOrd="2" destOrd="0" presId="urn:microsoft.com/office/officeart/2005/8/layout/vList5"/>
    <dgm:cxn modelId="{2849D7D7-4942-454C-8D21-A87BC31B62B2}" type="presParOf" srcId="{07D8A1D0-8E0F-486D-9FF2-D66FCE031D93}" destId="{80394248-654B-4577-95A1-302902B76AA6}" srcOrd="0" destOrd="0" presId="urn:microsoft.com/office/officeart/2005/8/layout/vList5"/>
    <dgm:cxn modelId="{5D03978D-5FEE-4644-A8E4-BCE409EA0902}" type="presParOf" srcId="{07D8A1D0-8E0F-486D-9FF2-D66FCE031D93}" destId="{776D38DC-610D-45A3-B223-761834E03720}" srcOrd="1" destOrd="0" presId="urn:microsoft.com/office/officeart/2005/8/layout/vList5"/>
    <dgm:cxn modelId="{2437720A-609B-4DDD-89E0-DAB48DAFFB1B}" type="presParOf" srcId="{BC135388-7174-4440-915E-4CDC6BEE2BFC}" destId="{4104370D-CF4F-4041-949F-878D5503E4A1}" srcOrd="3" destOrd="0" presId="urn:microsoft.com/office/officeart/2005/8/layout/vList5"/>
    <dgm:cxn modelId="{A7B50C7C-7324-4645-80FD-4FCB3F174F31}" type="presParOf" srcId="{BC135388-7174-4440-915E-4CDC6BEE2BFC}" destId="{4AA331FF-4751-42CD-A06D-D1E5DA6E0F82}" srcOrd="4" destOrd="0" presId="urn:microsoft.com/office/officeart/2005/8/layout/vList5"/>
    <dgm:cxn modelId="{29E6F117-546C-477C-B578-2F2BCC7549A8}" type="presParOf" srcId="{4AA331FF-4751-42CD-A06D-D1E5DA6E0F82}" destId="{96D00DB3-F669-4490-8EFB-B4684EE4D4F3}" srcOrd="0" destOrd="0" presId="urn:microsoft.com/office/officeart/2005/8/layout/vList5"/>
    <dgm:cxn modelId="{A00F60DB-59A4-4F99-A507-2DB84603BBE0}" type="presParOf" srcId="{4AA331FF-4751-42CD-A06D-D1E5DA6E0F82}" destId="{B42BF0E2-25E9-4636-8BB8-3F9990DD0470}" srcOrd="1" destOrd="0" presId="urn:microsoft.com/office/officeart/2005/8/layout/vList5"/>
    <dgm:cxn modelId="{01D1F4AE-9CAD-4D6F-8E18-0B3388ECD0D5}" type="presParOf" srcId="{BC135388-7174-4440-915E-4CDC6BEE2BFC}" destId="{C0416FF4-7A97-401D-A804-4E204E4184A8}" srcOrd="5" destOrd="0" presId="urn:microsoft.com/office/officeart/2005/8/layout/vList5"/>
    <dgm:cxn modelId="{49787612-EE6F-4C8C-A24C-824B2E6B5958}" type="presParOf" srcId="{BC135388-7174-4440-915E-4CDC6BEE2BFC}" destId="{7253EF65-0E93-4122-BF6F-72B627B780B7}" srcOrd="6" destOrd="0" presId="urn:microsoft.com/office/officeart/2005/8/layout/vList5"/>
    <dgm:cxn modelId="{DE8B5FBB-5215-4881-BC01-D5233B6665F7}" type="presParOf" srcId="{7253EF65-0E93-4122-BF6F-72B627B780B7}" destId="{118BF949-7C60-4BFA-A4EC-838BDDC0C269}" srcOrd="0" destOrd="0" presId="urn:microsoft.com/office/officeart/2005/8/layout/vList5"/>
    <dgm:cxn modelId="{8F328438-E180-421D-9546-422E4C16F781}" type="presParOf" srcId="{7253EF65-0E93-4122-BF6F-72B627B780B7}" destId="{71A53399-17AB-4672-84E0-B204E739A5B9}" srcOrd="1" destOrd="0" presId="urn:microsoft.com/office/officeart/2005/8/layout/vList5"/>
    <dgm:cxn modelId="{D85CA60A-8966-4386-8E10-588C50DD90F1}" type="presParOf" srcId="{BC135388-7174-4440-915E-4CDC6BEE2BFC}" destId="{3452AB74-D5F5-4801-ABEB-8A1DA27A2980}" srcOrd="7" destOrd="0" presId="urn:microsoft.com/office/officeart/2005/8/layout/vList5"/>
    <dgm:cxn modelId="{11C774D5-89AA-468C-AA13-82E40F54E5BC}" type="presParOf" srcId="{BC135388-7174-4440-915E-4CDC6BEE2BFC}" destId="{3D658090-4F66-46DC-B802-43045F573AFD}" srcOrd="8" destOrd="0" presId="urn:microsoft.com/office/officeart/2005/8/layout/vList5"/>
    <dgm:cxn modelId="{AB715E03-1C92-415C-8DE8-D5106224A099}" type="presParOf" srcId="{3D658090-4F66-46DC-B802-43045F573AFD}" destId="{4C796C1E-719D-4A24-91C3-5D4A27C257C0}" srcOrd="0" destOrd="0" presId="urn:microsoft.com/office/officeart/2005/8/layout/vList5"/>
    <dgm:cxn modelId="{C4F7F679-83F7-4706-9138-B5B3DFE7F02C}" type="presParOf" srcId="{3D658090-4F66-46DC-B802-43045F573AFD}" destId="{9F6DC117-8C5E-43FB-AA20-283B5D7800F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34AFA4-DC07-4BFA-95EE-D5EF22C344EF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BD99141-4D91-4EB8-B1BF-01D6B9C10008}" type="pres">
      <dgm:prSet presAssocID="{5034AFA4-DC07-4BFA-95EE-D5EF22C344E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343E545-5F6E-478A-A43D-CABBF790CCD4}" type="presOf" srcId="{5034AFA4-DC07-4BFA-95EE-D5EF22C344EF}" destId="{4BD99141-4D91-4EB8-B1BF-01D6B9C1000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9DEDF-15BC-461D-B271-9BD41B874DEA}">
      <dsp:nvSpPr>
        <dsp:cNvPr id="0" name=""/>
        <dsp:cNvSpPr/>
      </dsp:nvSpPr>
      <dsp:spPr>
        <a:xfrm rot="5400000">
          <a:off x="5324215" y="-3419120"/>
          <a:ext cx="794717" cy="7836181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Условия успешной работы </a:t>
          </a: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с учащимися в рамках обязательных предметов начальной, основной и старшей школы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 rot="-5400000">
        <a:off x="1803484" y="140406"/>
        <a:ext cx="7797386" cy="717127"/>
      </dsp:txXfrm>
    </dsp:sp>
    <dsp:sp modelId="{961F7314-8F5A-4DE4-82B7-E5FD5232556E}">
      <dsp:nvSpPr>
        <dsp:cNvPr id="0" name=""/>
        <dsp:cNvSpPr/>
      </dsp:nvSpPr>
      <dsp:spPr>
        <a:xfrm>
          <a:off x="239268" y="10815"/>
          <a:ext cx="1521479" cy="99339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latin typeface="Arial" pitchFamily="34" charset="0"/>
              <a:cs typeface="Arial" pitchFamily="34" charset="0"/>
            </a:rPr>
            <a:t>I</a:t>
          </a: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.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287762" y="59309"/>
        <a:ext cx="1424491" cy="896408"/>
      </dsp:txXfrm>
    </dsp:sp>
    <dsp:sp modelId="{776D38DC-610D-45A3-B223-761834E03720}">
      <dsp:nvSpPr>
        <dsp:cNvPr id="0" name=""/>
        <dsp:cNvSpPr/>
      </dsp:nvSpPr>
      <dsp:spPr>
        <a:xfrm rot="5400000">
          <a:off x="5324215" y="-2376054"/>
          <a:ext cx="794717" cy="7836181"/>
        </a:xfrm>
        <a:prstGeom prst="round2SameRect">
          <a:avLst/>
        </a:prstGeom>
        <a:solidFill>
          <a:schemeClr val="accent3">
            <a:tint val="40000"/>
            <a:alpha val="90000"/>
            <a:hueOff val="-1073981"/>
            <a:satOff val="4955"/>
            <a:lumOff val="258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-1073981"/>
              <a:satOff val="4955"/>
              <a:lumOff val="2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Создание условий для реализации </a:t>
          </a: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образовательных программ, </a:t>
          </a: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направленных на совершенствование математического образования </a:t>
          </a: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2016-2017 уч. </a:t>
          </a: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год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 rot="-5400000">
        <a:off x="1803484" y="1183472"/>
        <a:ext cx="7797386" cy="717127"/>
      </dsp:txXfrm>
    </dsp:sp>
    <dsp:sp modelId="{80394248-654B-4577-95A1-302902B76AA6}">
      <dsp:nvSpPr>
        <dsp:cNvPr id="0" name=""/>
        <dsp:cNvSpPr/>
      </dsp:nvSpPr>
      <dsp:spPr>
        <a:xfrm>
          <a:off x="282003" y="1045338"/>
          <a:ext cx="1521479" cy="993396"/>
        </a:xfrm>
        <a:prstGeom prst="roundRect">
          <a:avLst/>
        </a:prstGeom>
        <a:solidFill>
          <a:schemeClr val="accent3">
            <a:hueOff val="-857445"/>
            <a:satOff val="5217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latin typeface="Arial" pitchFamily="34" charset="0"/>
              <a:cs typeface="Arial" pitchFamily="34" charset="0"/>
            </a:rPr>
            <a:t>II.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330497" y="1093832"/>
        <a:ext cx="1424491" cy="896408"/>
      </dsp:txXfrm>
    </dsp:sp>
    <dsp:sp modelId="{B42BF0E2-25E9-4636-8BB8-3F9990DD0470}">
      <dsp:nvSpPr>
        <dsp:cNvPr id="0" name=""/>
        <dsp:cNvSpPr/>
      </dsp:nvSpPr>
      <dsp:spPr>
        <a:xfrm rot="5400000">
          <a:off x="5324215" y="-1332988"/>
          <a:ext cx="794717" cy="7836181"/>
        </a:xfrm>
        <a:prstGeom prst="round2SameRect">
          <a:avLst/>
        </a:prstGeom>
        <a:solidFill>
          <a:schemeClr val="accent3">
            <a:tint val="40000"/>
            <a:alpha val="90000"/>
            <a:hueOff val="-2147962"/>
            <a:satOff val="9909"/>
            <a:lumOff val="516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-2147962"/>
              <a:satOff val="9909"/>
              <a:lumOff val="5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Включение в образовательные программы повышения квалификации учителей математики модулей, связанных с обеспечением их готовности к реализации </a:t>
          </a: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программ финансовой и налоговой грамотности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 rot="-5400000">
        <a:off x="1803484" y="2226538"/>
        <a:ext cx="7797386" cy="717127"/>
      </dsp:txXfrm>
    </dsp:sp>
    <dsp:sp modelId="{96D00DB3-F669-4490-8EFB-B4684EE4D4F3}">
      <dsp:nvSpPr>
        <dsp:cNvPr id="0" name=""/>
        <dsp:cNvSpPr/>
      </dsp:nvSpPr>
      <dsp:spPr>
        <a:xfrm>
          <a:off x="282003" y="2088404"/>
          <a:ext cx="1521479" cy="993396"/>
        </a:xfrm>
        <a:prstGeom prst="roundRect">
          <a:avLst/>
        </a:prstGeom>
        <a:solidFill>
          <a:schemeClr val="accent3">
            <a:hueOff val="-1714891"/>
            <a:satOff val="10435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latin typeface="Arial" pitchFamily="34" charset="0"/>
              <a:cs typeface="Arial" pitchFamily="34" charset="0"/>
            </a:rPr>
            <a:t>III</a:t>
          </a: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.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330497" y="2136898"/>
        <a:ext cx="1424491" cy="896408"/>
      </dsp:txXfrm>
    </dsp:sp>
    <dsp:sp modelId="{71A53399-17AB-4672-84E0-B204E739A5B9}">
      <dsp:nvSpPr>
        <dsp:cNvPr id="0" name=""/>
        <dsp:cNvSpPr/>
      </dsp:nvSpPr>
      <dsp:spPr>
        <a:xfrm rot="5400000">
          <a:off x="5324215" y="-289921"/>
          <a:ext cx="794717" cy="7836181"/>
        </a:xfrm>
        <a:prstGeom prst="round2SameRect">
          <a:avLst/>
        </a:prstGeom>
        <a:solidFill>
          <a:schemeClr val="accent3">
            <a:tint val="40000"/>
            <a:alpha val="90000"/>
            <a:hueOff val="-3221942"/>
            <a:satOff val="14864"/>
            <a:lumOff val="774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-3221942"/>
              <a:satOff val="14864"/>
              <a:lumOff val="7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Поддержка образовательных организаций, реализующих основные и дополнительные образовательные программы </a:t>
          </a: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по финансовой и налоговой грамотности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 rot="-5400000">
        <a:off x="1803484" y="3269605"/>
        <a:ext cx="7797386" cy="717127"/>
      </dsp:txXfrm>
    </dsp:sp>
    <dsp:sp modelId="{118BF949-7C60-4BFA-A4EC-838BDDC0C269}">
      <dsp:nvSpPr>
        <dsp:cNvPr id="0" name=""/>
        <dsp:cNvSpPr/>
      </dsp:nvSpPr>
      <dsp:spPr>
        <a:xfrm>
          <a:off x="282003" y="3131470"/>
          <a:ext cx="1521479" cy="993396"/>
        </a:xfrm>
        <a:prstGeom prst="roundRect">
          <a:avLst/>
        </a:prstGeom>
        <a:solidFill>
          <a:schemeClr val="accent3">
            <a:hueOff val="-2572336"/>
            <a:satOff val="15652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latin typeface="Arial" pitchFamily="34" charset="0"/>
              <a:cs typeface="Arial" pitchFamily="34" charset="0"/>
            </a:rPr>
            <a:t>IV</a:t>
          </a: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.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330497" y="3179964"/>
        <a:ext cx="1424491" cy="896408"/>
      </dsp:txXfrm>
    </dsp:sp>
    <dsp:sp modelId="{9F6DC117-8C5E-43FB-AA20-283B5D7800F0}">
      <dsp:nvSpPr>
        <dsp:cNvPr id="0" name=""/>
        <dsp:cNvSpPr/>
      </dsp:nvSpPr>
      <dsp:spPr>
        <a:xfrm rot="5400000">
          <a:off x="5324215" y="753144"/>
          <a:ext cx="794717" cy="7836181"/>
        </a:xfrm>
        <a:prstGeom prst="round2SameRect">
          <a:avLst/>
        </a:prstGeom>
        <a:solidFill>
          <a:schemeClr val="accent3">
            <a:tint val="40000"/>
            <a:alpha val="90000"/>
            <a:hueOff val="-4295923"/>
            <a:satOff val="19819"/>
            <a:lumOff val="1032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-4295923"/>
              <a:satOff val="19819"/>
              <a:lumOff val="10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Создание открытого банка видео-лекций и мастер-классов учителей математики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 rot="-5400000">
        <a:off x="1803484" y="4312671"/>
        <a:ext cx="7797386" cy="717127"/>
      </dsp:txXfrm>
    </dsp:sp>
    <dsp:sp modelId="{4C796C1E-719D-4A24-91C3-5D4A27C257C0}">
      <dsp:nvSpPr>
        <dsp:cNvPr id="0" name=""/>
        <dsp:cNvSpPr/>
      </dsp:nvSpPr>
      <dsp:spPr>
        <a:xfrm>
          <a:off x="282003" y="4174536"/>
          <a:ext cx="1521479" cy="993396"/>
        </a:xfrm>
        <a:prstGeom prst="roundRect">
          <a:avLst/>
        </a:prstGeom>
        <a:solidFill>
          <a:schemeClr val="accent3">
            <a:hueOff val="-3429781"/>
            <a:satOff val="20869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latin typeface="Arial" pitchFamily="34" charset="0"/>
              <a:cs typeface="Arial" pitchFamily="34" charset="0"/>
            </a:rPr>
            <a:t>V</a:t>
          </a:r>
          <a:r>
            <a:rPr lang="ru-RU" sz="1600" kern="1200" baseline="0" dirty="0" smtClean="0">
              <a:latin typeface="Arial" pitchFamily="34" charset="0"/>
              <a:cs typeface="Arial" pitchFamily="34" charset="0"/>
            </a:rPr>
            <a:t>.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330497" y="4223030"/>
        <a:ext cx="1424491" cy="8964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5FE690-F50F-4918-87C0-695544A10B8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C828D3-2520-4DF2-8240-E1005DCC14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070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" name="Header Placeholder 3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/>
          </a:p>
        </p:txBody>
      </p:sp>
      <p:sp>
        <p:nvSpPr>
          <p:cNvPr id="18436" name="Date Placeholder 4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2BFF53-18BA-45A8-AA59-8B9880A7BF4A}" type="datetime8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5/22/2017 12:53 PM</a:t>
            </a:fld>
            <a:endParaRPr lang="en-US" smtClean="0"/>
          </a:p>
        </p:txBody>
      </p:sp>
      <p:sp>
        <p:nvSpPr>
          <p:cNvPr id="18437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6172200" cy="457200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00" smtClean="0">
                <a:solidFill>
                  <a:srgbClr val="000000"/>
                </a:solidFill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00" smtClean="0">
                <a:solidFill>
                  <a:srgbClr val="000000"/>
                </a:solidFill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500" smtClean="0">
                <a:solidFill>
                  <a:srgbClr val="000000"/>
                </a:solidFill>
              </a:rPr>
            </a:br>
            <a:r>
              <a:rPr lang="en-US" sz="500" smtClean="0">
                <a:solidFill>
                  <a:srgbClr val="000000"/>
                </a:solidFill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500" smtClean="0"/>
          </a:p>
        </p:txBody>
      </p:sp>
      <p:sp>
        <p:nvSpPr>
          <p:cNvPr id="29703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6172200" y="8685213"/>
            <a:ext cx="684213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1pPr>
            <a:lvl2pPr marL="742950" indent="-285750"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2pPr>
            <a:lvl3pPr marL="1143000" indent="-228600"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3pPr>
            <a:lvl4pPr marL="1600200" indent="-228600"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4pPr>
            <a:lvl5pPr marL="2057400" indent="-228600"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9pPr>
          </a:lstStyle>
          <a:p>
            <a:fld id="{85665E15-028B-45BA-821A-43CAF4097EAC}" type="slidenum">
              <a:rPr lang="en-US" altLang="ru-RU" sz="1200">
                <a:solidFill>
                  <a:schemeClr val="tx1"/>
                </a:solidFill>
              </a:rPr>
              <a:pPr/>
              <a:t>1</a:t>
            </a:fld>
            <a:endParaRPr lang="en-US" altLang="ru-RU" sz="1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433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" name="Header Placeholder 3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/>
          </a:p>
        </p:txBody>
      </p:sp>
      <p:sp>
        <p:nvSpPr>
          <p:cNvPr id="18436" name="Date Placeholder 4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2BFF53-18BA-45A8-AA59-8B9880A7BF4A}" type="datetime8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5/22/2017 12:53 PM</a:t>
            </a:fld>
            <a:endParaRPr lang="en-US" smtClean="0"/>
          </a:p>
        </p:txBody>
      </p:sp>
      <p:sp>
        <p:nvSpPr>
          <p:cNvPr id="18437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6172200" cy="457200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00" smtClean="0">
                <a:solidFill>
                  <a:srgbClr val="000000"/>
                </a:solidFill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00" smtClean="0">
                <a:solidFill>
                  <a:srgbClr val="000000"/>
                </a:solidFill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500" smtClean="0">
                <a:solidFill>
                  <a:srgbClr val="000000"/>
                </a:solidFill>
              </a:rPr>
            </a:br>
            <a:r>
              <a:rPr lang="en-US" sz="500" smtClean="0">
                <a:solidFill>
                  <a:srgbClr val="000000"/>
                </a:solidFill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500" smtClean="0"/>
          </a:p>
        </p:txBody>
      </p:sp>
      <p:sp>
        <p:nvSpPr>
          <p:cNvPr id="29703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6172200" y="8685213"/>
            <a:ext cx="684213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1pPr>
            <a:lvl2pPr marL="742950" indent="-285750"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2pPr>
            <a:lvl3pPr marL="1143000" indent="-228600"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3pPr>
            <a:lvl4pPr marL="1600200" indent="-228600"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4pPr>
            <a:lvl5pPr marL="2057400" indent="-228600"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rgbClr val="FFFFFF"/>
                </a:solidFill>
                <a:latin typeface="Calibri" panose="020F0502020204030204" pitchFamily="34" charset="0"/>
              </a:defRPr>
            </a:lvl9pPr>
          </a:lstStyle>
          <a:p>
            <a:fld id="{85665E15-028B-45BA-821A-43CAF4097EAC}" type="slidenum">
              <a:rPr lang="en-US" altLang="ru-RU" sz="1200">
                <a:solidFill>
                  <a:schemeClr val="tx1"/>
                </a:solidFill>
              </a:rPr>
              <a:pPr/>
              <a:t>2</a:t>
            </a:fld>
            <a:endParaRPr lang="en-US" altLang="ru-RU" sz="1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433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611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445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987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0007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585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591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2169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570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11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59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36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234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339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4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16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752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946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7E74B21-9466-4428-8D4D-2A4CAF1138F5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8F6C25D-A320-405F-BDA7-1018B26CA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156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  <p:sldLayoutId id="214748375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/>
          </p:cNvSpPr>
          <p:nvPr>
            <p:ph type="ctrTitle"/>
          </p:nvPr>
        </p:nvSpPr>
        <p:spPr bwMode="auto">
          <a:xfrm>
            <a:off x="1264778" y="1256231"/>
            <a:ext cx="9921668" cy="3743058"/>
          </a:xfrm>
        </p:spPr>
        <p:txBody>
          <a:bodyPr numCol="1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cap="non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Основы финансовой грамотности</a:t>
            </a:r>
            <a:br>
              <a:rPr lang="ru-RU" cap="non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cap="none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cap="none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cap="non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cap="non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cap="none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5407" y="5216577"/>
            <a:ext cx="64647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Н.Н. Алексеева, </a:t>
            </a:r>
            <a:r>
              <a:rPr lang="ru-RU" sz="2800" dirty="0" err="1" smtClean="0"/>
              <a:t>к.п.н</a:t>
            </a:r>
            <a:r>
              <a:rPr lang="ru-RU" sz="2800" dirty="0" smtClean="0"/>
              <a:t>., заведующий КРОС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4616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ru-RU" sz="2700" i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700" i="1" dirty="0">
                <a:latin typeface="Arial" pitchFamily="34" charset="0"/>
                <a:cs typeface="Arial" pitchFamily="34" charset="0"/>
              </a:rPr>
            </a:br>
            <a:r>
              <a:rPr lang="ru-RU" cap="none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cap="none" dirty="0" smtClean="0">
                <a:latin typeface="Arial" pitchFamily="34" charset="0"/>
                <a:cs typeface="Arial" pitchFamily="34" charset="0"/>
              </a:rPr>
            </a:br>
            <a:endParaRPr lang="ru-RU" cap="none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53" y="0"/>
            <a:ext cx="11602117" cy="6844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487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" y="0"/>
            <a:ext cx="121634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6153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95" y="0"/>
            <a:ext cx="9973787" cy="687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4940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24" y="0"/>
            <a:ext cx="954090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5053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120" y="0"/>
            <a:ext cx="9217841" cy="6907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1364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557" y="0"/>
            <a:ext cx="92140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20270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262" y="0"/>
            <a:ext cx="922884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8579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317" y="0"/>
            <a:ext cx="903812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0545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58" y="1"/>
            <a:ext cx="9329914" cy="6870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724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01356473"/>
              </p:ext>
            </p:extLst>
          </p:nvPr>
        </p:nvGraphicFramePr>
        <p:xfrm>
          <a:off x="1264778" y="1324598"/>
          <a:ext cx="9921668" cy="5170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2477569" y="313281"/>
            <a:ext cx="8382000" cy="74057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000" cap="non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Содержание</a:t>
            </a:r>
            <a:endParaRPr lang="ru-RU" sz="4000" cap="none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91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7404" y="1152485"/>
            <a:ext cx="70949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Без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труда талант - это      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фейерверк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: на мгновение   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ослепляет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, а потом ничего не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остается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. </a:t>
            </a:r>
          </a:p>
          <a:p>
            <a:pPr algn="r"/>
            <a:endParaRPr lang="ru-RU" sz="4000" b="1" dirty="0" smtClean="0">
              <a:solidFill>
                <a:srgbClr val="713605"/>
              </a:solidFill>
              <a:latin typeface="Arial" pitchFamily="34" charset="0"/>
              <a:ea typeface="Times New Roman"/>
              <a:cs typeface="Arial" pitchFamily="34" charset="0"/>
            </a:endParaRPr>
          </a:p>
          <a:p>
            <a:pPr algn="r"/>
            <a:r>
              <a:rPr lang="ru-RU" sz="4000" b="1" dirty="0" smtClean="0">
                <a:solidFill>
                  <a:srgbClr val="713605"/>
                </a:solidFill>
                <a:latin typeface="Arial" pitchFamily="34" charset="0"/>
                <a:ea typeface="Times New Roman"/>
                <a:cs typeface="Arial" pitchFamily="34" charset="0"/>
              </a:rPr>
              <a:t>Морис </a:t>
            </a:r>
            <a:r>
              <a:rPr lang="ru-RU" sz="4000" b="1" dirty="0">
                <a:solidFill>
                  <a:srgbClr val="713605"/>
                </a:solidFill>
                <a:latin typeface="Arial" pitchFamily="34" charset="0"/>
                <a:ea typeface="Times New Roman"/>
                <a:cs typeface="Arial" pitchFamily="34" charset="0"/>
              </a:rPr>
              <a:t>Мартен </a:t>
            </a:r>
            <a:r>
              <a:rPr lang="ru-RU" sz="4000" b="1" dirty="0" err="1">
                <a:solidFill>
                  <a:srgbClr val="713605"/>
                </a:solidFill>
                <a:latin typeface="Arial" pitchFamily="34" charset="0"/>
                <a:ea typeface="Times New Roman"/>
                <a:cs typeface="Arial" pitchFamily="34" charset="0"/>
              </a:rPr>
              <a:t>дю</a:t>
            </a:r>
            <a:r>
              <a:rPr lang="ru-RU" sz="4000" b="1" dirty="0">
                <a:solidFill>
                  <a:srgbClr val="713605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4000" b="1" dirty="0" err="1">
                <a:solidFill>
                  <a:srgbClr val="713605"/>
                </a:solidFill>
                <a:latin typeface="Arial" pitchFamily="34" charset="0"/>
                <a:ea typeface="Times New Roman"/>
                <a:cs typeface="Arial" pitchFamily="34" charset="0"/>
              </a:rPr>
              <a:t>Гар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untitl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244" y="1152485"/>
            <a:ext cx="2238380" cy="316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4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5873" y="1640793"/>
            <a:ext cx="961401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sz="2800" b="1" dirty="0">
                <a:solidFill>
                  <a:srgbClr val="FF0000"/>
                </a:solidFill>
              </a:rPr>
              <a:t>Финансовая грамотность </a:t>
            </a:r>
            <a:r>
              <a:rPr lang="ru-RU" dirty="0"/>
              <a:t>– это совокупность базовых знаний в области финансов, банковского дела, страхования, а также бюджетирования личных финансов, которые позволяют человеку правильно подбирать необходимый финансовый продукт или услугу, трезво оценивать, брать на себя риски, которые могут возникнуть в ходе их использования, грамотно накапливать сбережения и определять сомнительные (мошеннические) схемы вложения денег. </a:t>
            </a:r>
          </a:p>
          <a:p>
            <a:r>
              <a:rPr lang="ru-RU" dirty="0"/>
              <a:t>Умелое управление денежными ресурсами лежит в основе финансовой грамотности. </a:t>
            </a:r>
          </a:p>
          <a:p>
            <a:r>
              <a:rPr lang="ru-RU" dirty="0"/>
              <a:t>Это касается всех основных направлений, таких как:</a:t>
            </a:r>
          </a:p>
          <a:p>
            <a:pPr lvl="1"/>
            <a:r>
              <a:rPr lang="ru-RU" dirty="0"/>
              <a:t>рациональное использование денежных ресурсов на потребление; </a:t>
            </a:r>
          </a:p>
          <a:p>
            <a:pPr lvl="1"/>
            <a:r>
              <a:rPr lang="ru-RU" dirty="0"/>
              <a:t>культура сбережения с целью формирования активов; </a:t>
            </a:r>
          </a:p>
          <a:p>
            <a:pPr lvl="1"/>
            <a:r>
              <a:rPr lang="ru-RU" dirty="0"/>
              <a:t>эффективное использование денежных ресурсов для инвестирования.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5257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519237697"/>
              </p:ext>
            </p:extLst>
          </p:nvPr>
        </p:nvGraphicFramePr>
        <p:xfrm>
          <a:off x="1433850" y="2184871"/>
          <a:ext cx="9820303" cy="22464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47686" y="922946"/>
            <a:ext cx="10186587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Цели усиления финансовой грамотности школьников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dirty="0"/>
              <a:t>В последние годы выявились серьезные недоработки школьного образования в экономическом воспитании школьников. </a:t>
            </a:r>
          </a:p>
          <a:p>
            <a:r>
              <a:rPr lang="ru-RU" dirty="0"/>
              <a:t>Отсутствие экономического воспитания часто проявляется в небрежном отношении детей к своим вещам, они не понимают, что замена этих вещей стоит их родителям немалых денежных затрат. </a:t>
            </a:r>
          </a:p>
          <a:p>
            <a:r>
              <a:rPr lang="ru-RU" dirty="0"/>
              <a:t>Именно экономическим невежеством населения объясняются многие финансовые проблемы, с которыми сталкиваются заемщики, взявшие так называемые </a:t>
            </a:r>
            <a:r>
              <a:rPr lang="ru-RU" dirty="0" err="1"/>
              <a:t>микрокредиты</a:t>
            </a:r>
            <a:r>
              <a:rPr lang="ru-RU" dirty="0"/>
              <a:t>, участие в финансовых пирамидах. </a:t>
            </a:r>
          </a:p>
          <a:p>
            <a:r>
              <a:rPr lang="ru-RU" dirty="0"/>
              <a:t>Массовое неумение соизмерять расходы с доходами, планировать бюджет семьи, желание получить все и сразу приводит к многочисленным кредитам, которые невозможно выплатить. </a:t>
            </a:r>
          </a:p>
          <a:p>
            <a:r>
              <a:rPr lang="ru-RU" dirty="0"/>
              <a:t>Желание быстро обогатиться без приложения усилий ведет к участию населения в различных лотереях.</a:t>
            </a:r>
          </a:p>
          <a:p>
            <a:r>
              <a:rPr lang="ru-RU" dirty="0"/>
              <a:t>Все это делает актуальным введение задач формирования экономической грамотности в программы различных школьных предметов, как важного элемента воспитания подрастающего поколения. </a:t>
            </a:r>
          </a:p>
          <a:p>
            <a:r>
              <a:rPr lang="ru-RU" dirty="0"/>
              <a:t>Особую роль в решении этой задачи призвана решать математика, в курсе которой поэтапно формируется финансовая грамотность или, проще говоря, умение рационально распоряжаться финансами.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260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353" y="374275"/>
            <a:ext cx="7902888" cy="5927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384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261" y="405910"/>
            <a:ext cx="8048166" cy="603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7545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155" y="264262"/>
            <a:ext cx="8791650" cy="65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378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789" y="285627"/>
            <a:ext cx="8569459" cy="6427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5854344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340</TotalTime>
  <Words>567</Words>
  <Application>Microsoft Office PowerPoint</Application>
  <PresentationFormat>Произвольный</PresentationFormat>
  <Paragraphs>42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Капля</vt:lpstr>
      <vt:lpstr>Основы финансовой грамотности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Alekseeva</dc:creator>
  <cp:lastModifiedBy>KROS21</cp:lastModifiedBy>
  <cp:revision>82</cp:revision>
  <dcterms:created xsi:type="dcterms:W3CDTF">2017-04-19T13:36:12Z</dcterms:created>
  <dcterms:modified xsi:type="dcterms:W3CDTF">2017-05-22T05:39:41Z</dcterms:modified>
</cp:coreProperties>
</file>