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  <p:sldMasterId id="2147483662" r:id="rId2"/>
  </p:sldMasterIdLst>
  <p:notesMasterIdLst>
    <p:notesMasterId r:id="rId22"/>
  </p:notesMasterIdLst>
  <p:sldIdLst>
    <p:sldId id="256" r:id="rId3"/>
    <p:sldId id="319" r:id="rId4"/>
    <p:sldId id="257" r:id="rId5"/>
    <p:sldId id="320" r:id="rId6"/>
    <p:sldId id="261" r:id="rId7"/>
    <p:sldId id="288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321" r:id="rId16"/>
    <p:sldId id="322" r:id="rId17"/>
    <p:sldId id="324" r:id="rId18"/>
    <p:sldId id="325" r:id="rId19"/>
    <p:sldId id="290" r:id="rId20"/>
    <p:sldId id="326" r:id="rId21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5D93280-1BD9-4E44-ACE0-889E06C7A06A}">
  <a:tblStyle styleId="{15D93280-1BD9-4E44-ACE0-889E06C7A06A}" styleName="Table_0">
    <a:wholeTbl>
      <a:tcTxStyle b="off" i="off">
        <a:font>
          <a:latin typeface="Georgia"/>
          <a:ea typeface="Georgia"/>
          <a:cs typeface="Georgia"/>
        </a:font>
        <a:schemeClr val="dk1"/>
      </a:tcTxStyle>
      <a:tcStyle>
        <a:tcBdr>
          <a:left>
            <a:ln w="1270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1270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1270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FFFFFF">
              <a:alpha val="0"/>
            </a:srgbClr>
          </a:solidFill>
        </a:fill>
      </a:tcStyle>
    </a:lastRow>
    <a:firstRow>
      <a:tcTxStyle b="on" i="off"/>
      <a:tcStyle>
        <a:tcBdr>
          <a:bottom>
            <a:ln w="2540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FFFFFF">
              <a:alpha val="0"/>
            </a:srgb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/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/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/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/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/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/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60"/>
              </a:spcBef>
              <a:spcAft>
                <a:spcPts val="0"/>
              </a:spcAft>
              <a:defRPr/>
            </a:lvl1pPr>
            <a:lvl2pPr marL="457200" marR="0" lvl="1" indent="0" algn="l" rtl="0">
              <a:spcBef>
                <a:spcPts val="360"/>
              </a:spcBef>
              <a:spcAft>
                <a:spcPts val="0"/>
              </a:spcAft>
              <a:defRPr/>
            </a:lvl2pPr>
            <a:lvl3pPr marL="914400" marR="0" lvl="2" indent="0" algn="l" rtl="0">
              <a:spcBef>
                <a:spcPts val="360"/>
              </a:spcBef>
              <a:spcAft>
                <a:spcPts val="0"/>
              </a:spcAft>
              <a:defRPr/>
            </a:lvl3pPr>
            <a:lvl4pPr marL="1371600" marR="0" lvl="3" indent="0" algn="l" rtl="0">
              <a:spcBef>
                <a:spcPts val="360"/>
              </a:spcBef>
              <a:spcAft>
                <a:spcPts val="0"/>
              </a:spcAft>
              <a:defRPr/>
            </a:lvl4pPr>
            <a:lvl5pPr marL="1828800" marR="0" lvl="4" indent="0" algn="l" rtl="0">
              <a:spcBef>
                <a:spcPts val="360"/>
              </a:spcBef>
              <a:spcAft>
                <a:spcPts val="0"/>
              </a:spcAft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/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/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/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</a:pPr>
            <a:endParaRPr/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</a:pPr>
            <a:endParaRPr/>
          </a:p>
          <a:p>
            <a:pPr marL="914400" marR="0" lvl="2" indent="0" algn="l" rtl="0">
              <a:spcBef>
                <a:spcPts val="0"/>
              </a:spcBef>
              <a:spcAft>
                <a:spcPts val="0"/>
              </a:spcAft>
            </a:pPr>
            <a:endParaRPr/>
          </a:p>
          <a:p>
            <a:pPr marL="1371600" marR="0" lvl="3" indent="0" algn="l" rtl="0">
              <a:spcBef>
                <a:spcPts val="0"/>
              </a:spcBef>
              <a:spcAft>
                <a:spcPts val="0"/>
              </a:spcAft>
            </a:pPr>
            <a:endParaRPr/>
          </a:p>
          <a:p>
            <a:pPr marL="1828800" marR="0" lvl="4" indent="0" algn="l" rtl="0">
              <a:spcBef>
                <a:spcPts val="0"/>
              </a:spcBef>
              <a:spcAft>
                <a:spcPts val="0"/>
              </a:spcAft>
            </a:pPr>
            <a:endParaRPr/>
          </a:p>
          <a:p>
            <a:pPr marL="2286000" marR="0" lvl="5" indent="0" algn="l" rtl="0">
              <a:spcBef>
                <a:spcPts val="0"/>
              </a:spcBef>
            </a:pPr>
            <a:endParaRPr/>
          </a:p>
          <a:p>
            <a:pPr marL="2743200" marR="0" lvl="6" indent="0" algn="l" rtl="0">
              <a:spcBef>
                <a:spcPts val="0"/>
              </a:spcBef>
            </a:pPr>
            <a:endParaRPr/>
          </a:p>
          <a:p>
            <a:pPr marL="3200400" marR="0" lvl="7" indent="0" algn="l" rtl="0">
              <a:spcBef>
                <a:spcPts val="0"/>
              </a:spcBef>
            </a:pPr>
            <a:endParaRPr/>
          </a:p>
          <a:p>
            <a:pPr marL="3657600" marR="0" lvl="8" indent="0" algn="l" rtl="0">
              <a:spcBef>
                <a:spcPts val="0"/>
              </a:spcBef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979606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ИНТЕЛЛЕКТ-КАРТ</a:t>
            </a: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Shape 12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833091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34" name="Shape 2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Shape 23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256239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42" name="Shape 2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Shape 24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62202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58" name="Shape 2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Shape 25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334839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58" name="Shape 2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Shape 25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334839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58" name="Shape 2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Shape 25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334839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58" name="Shape 2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Shape 25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334839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58" name="Shape 2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Shape 25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334839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Shape 39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392" name="Shape 3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Shape 39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316873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Shape 13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482716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1" name="Shape 1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Shape 17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64834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Shape 3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375" name="Shape 3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Shape 37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444580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01" name="Shape 2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Shape 20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647467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09" name="Shape 2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Shape 21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459858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18" name="Shape 2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Shape 21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865533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26" name="Shape 2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Shape 227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06409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/>
          <p:nvPr/>
        </p:nvSpPr>
        <p:spPr>
          <a:xfrm rot="10800000" flipH="1">
            <a:off x="5410200" y="3809999"/>
            <a:ext cx="3733800" cy="90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Shape 30"/>
          <p:cNvSpPr/>
          <p:nvPr/>
        </p:nvSpPr>
        <p:spPr>
          <a:xfrm rot="10800000" flipH="1">
            <a:off x="5410200" y="3897312"/>
            <a:ext cx="3733800" cy="192087"/>
          </a:xfrm>
          <a:prstGeom prst="rect">
            <a:avLst/>
          </a:prstGeom>
          <a:solidFill>
            <a:schemeClr val="accent2">
              <a:alpha val="49803"/>
            </a:scheme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Shape 31"/>
          <p:cNvSpPr/>
          <p:nvPr/>
        </p:nvSpPr>
        <p:spPr>
          <a:xfrm rot="10800000" flipH="1">
            <a:off x="5410200" y="4114800"/>
            <a:ext cx="3733800" cy="9524"/>
          </a:xfrm>
          <a:prstGeom prst="rect">
            <a:avLst/>
          </a:prstGeom>
          <a:solidFill>
            <a:schemeClr val="accent2">
              <a:alpha val="64705"/>
            </a:scheme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Shape 32"/>
          <p:cNvSpPr/>
          <p:nvPr/>
        </p:nvSpPr>
        <p:spPr>
          <a:xfrm rot="10800000" flipH="1">
            <a:off x="5410200" y="4164012"/>
            <a:ext cx="1965324" cy="19049"/>
          </a:xfrm>
          <a:prstGeom prst="rect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Shape 33"/>
          <p:cNvSpPr/>
          <p:nvPr/>
        </p:nvSpPr>
        <p:spPr>
          <a:xfrm rot="10800000" flipH="1">
            <a:off x="5410200" y="4198937"/>
            <a:ext cx="1965324" cy="9524"/>
          </a:xfrm>
          <a:prstGeom prst="rect">
            <a:avLst/>
          </a:prstGeom>
          <a:solidFill>
            <a:schemeClr val="accent2">
              <a:alpha val="64705"/>
            </a:scheme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Shape 34"/>
          <p:cNvSpPr/>
          <p:nvPr/>
        </p:nvSpPr>
        <p:spPr>
          <a:xfrm>
            <a:off x="5410200" y="3962400"/>
            <a:ext cx="3063874" cy="2698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Shape 35"/>
          <p:cNvSpPr/>
          <p:nvPr/>
        </p:nvSpPr>
        <p:spPr>
          <a:xfrm>
            <a:off x="7377113" y="4060825"/>
            <a:ext cx="1600199" cy="3651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Shape 36"/>
          <p:cNvSpPr/>
          <p:nvPr/>
        </p:nvSpPr>
        <p:spPr>
          <a:xfrm>
            <a:off x="0" y="3649662"/>
            <a:ext cx="9144000" cy="244474"/>
          </a:xfrm>
          <a:prstGeom prst="rect">
            <a:avLst/>
          </a:prstGeom>
          <a:solidFill>
            <a:schemeClr val="accent2">
              <a:alpha val="49803"/>
            </a:scheme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Shape 37"/>
          <p:cNvSpPr/>
          <p:nvPr/>
        </p:nvSpPr>
        <p:spPr>
          <a:xfrm>
            <a:off x="0" y="3675062"/>
            <a:ext cx="9144000" cy="1412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Shape 38"/>
          <p:cNvSpPr/>
          <p:nvPr/>
        </p:nvSpPr>
        <p:spPr>
          <a:xfrm rot="10800000" flipH="1">
            <a:off x="6413500" y="3643312"/>
            <a:ext cx="2730500" cy="24764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Shape 39"/>
          <p:cNvSpPr/>
          <p:nvPr/>
        </p:nvSpPr>
        <p:spPr>
          <a:xfrm>
            <a:off x="0" y="0"/>
            <a:ext cx="9144000" cy="3702049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Shape 40"/>
          <p:cNvSpPr txBox="1">
            <a:spLocks noGrp="1"/>
          </p:cNvSpPr>
          <p:nvPr>
            <p:ph type="ctrTitle"/>
          </p:nvPr>
        </p:nvSpPr>
        <p:spPr>
          <a:xfrm>
            <a:off x="457200" y="2401886"/>
            <a:ext cx="8458200" cy="14700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/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defRPr/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defRPr/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defRPr/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subTitle" idx="1"/>
          </p:nvPr>
        </p:nvSpPr>
        <p:spPr>
          <a:xfrm>
            <a:off x="457200" y="3899937"/>
            <a:ext cx="4953000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64008" marR="0" lvl="0" indent="-507" algn="l" rtl="0">
              <a:spcBef>
                <a:spcPts val="300"/>
              </a:spcBef>
              <a:spcAft>
                <a:spcPts val="0"/>
              </a:spcAft>
              <a:buClr>
                <a:srgbClr val="8CADAE"/>
              </a:buClr>
              <a:buFont typeface="Georgia"/>
              <a:buNone/>
              <a:defRPr/>
            </a:lvl1pPr>
            <a:lvl2pPr marL="457200" marR="0" lvl="1" indent="0" algn="ctr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Font typeface="Georgia"/>
              <a:buNone/>
              <a:defRPr/>
            </a:lvl2pPr>
            <a:lvl3pPr marL="914400" marR="0" lvl="2" indent="0" algn="ctr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None/>
              <a:defRPr/>
            </a:lvl3pPr>
            <a:lvl4pPr marL="1371600" marR="0" lvl="3" indent="0" algn="ctr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None/>
              <a:defRPr/>
            </a:lvl4pPr>
            <a:lvl5pPr marL="1828800" marR="0" lvl="4" indent="0" algn="ctr" rtl="0">
              <a:spcBef>
                <a:spcPts val="300"/>
              </a:spcBef>
              <a:spcAft>
                <a:spcPts val="0"/>
              </a:spcAft>
              <a:buClr>
                <a:srgbClr val="8CADAE"/>
              </a:buClr>
              <a:buFont typeface="Georgia"/>
              <a:buNone/>
              <a:defRPr/>
            </a:lvl5pPr>
            <a:lvl6pPr marL="2286000" marR="0" lvl="5" indent="0" algn="ctr" rtl="0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/>
            </a:lvl6pPr>
            <a:lvl7pPr marL="2743200" marR="0" lvl="6" indent="0" algn="ctr" rtl="0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/>
            </a:lvl7pPr>
            <a:lvl8pPr marL="3200400" marR="0" lvl="7" indent="0" algn="ctr" rtl="0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/>
            </a:lvl8pPr>
            <a:lvl9pPr marL="3657600" marR="0" lvl="8" indent="0" algn="ctr" rtl="0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/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dt" idx="10"/>
          </p:nvPr>
        </p:nvSpPr>
        <p:spPr>
          <a:xfrm>
            <a:off x="6705600" y="4206875"/>
            <a:ext cx="960437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ftr" idx="11"/>
          </p:nvPr>
        </p:nvSpPr>
        <p:spPr>
          <a:xfrm>
            <a:off x="5410200" y="4205287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8320088" y="1588"/>
            <a:ext cx="747711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</a:pPr>
            <a:endParaRPr/>
          </a:p>
          <a:p>
            <a:pPr marL="457200" marR="0" lvl="1" indent="0" algn="l" rtl="0">
              <a:spcBef>
                <a:spcPts val="0"/>
              </a:spcBef>
            </a:pPr>
            <a:endParaRPr/>
          </a:p>
          <a:p>
            <a:pPr marL="914400" marR="0" lvl="2" indent="0" algn="l" rtl="0">
              <a:spcBef>
                <a:spcPts val="0"/>
              </a:spcBef>
            </a:pPr>
            <a:endParaRPr/>
          </a:p>
          <a:p>
            <a:pPr marL="1371600" marR="0" lvl="3" indent="0" algn="l" rtl="0">
              <a:spcBef>
                <a:spcPts val="0"/>
              </a:spcBef>
            </a:pPr>
            <a:endParaRPr/>
          </a:p>
          <a:p>
            <a:pPr marL="1828800" marR="0" lvl="4" indent="0" algn="l" rtl="0">
              <a:spcBef>
                <a:spcPts val="0"/>
              </a:spcBef>
            </a:pPr>
            <a:endParaRPr/>
          </a:p>
          <a:p>
            <a:pPr marL="2286000" marR="0" lvl="5" indent="0" algn="l" rtl="0">
              <a:spcBef>
                <a:spcPts val="0"/>
              </a:spcBef>
            </a:pPr>
            <a:endParaRPr/>
          </a:p>
          <a:p>
            <a:pPr marL="2743200" marR="0" lvl="6" indent="0" algn="l" rtl="0">
              <a:spcBef>
                <a:spcPts val="0"/>
              </a:spcBef>
            </a:pPr>
            <a:endParaRPr/>
          </a:p>
          <a:p>
            <a:pPr marL="3200400" marR="0" lvl="7" indent="0" algn="l" rtl="0">
              <a:spcBef>
                <a:spcPts val="0"/>
              </a:spcBef>
            </a:pPr>
            <a:endParaRPr/>
          </a:p>
          <a:p>
            <a:pPr marL="3657600" marR="0" lvl="8" indent="0" algn="l" rtl="0">
              <a:spcBef>
                <a:spcPts val="0"/>
              </a:spcBef>
            </a:pPr>
            <a:endParaRPr/>
          </a:p>
        </p:txBody>
      </p:sp>
      <p:sp>
        <p:nvSpPr>
          <p:cNvPr id="45" name="Shape 45"/>
          <p:cNvSpPr txBox="1"/>
          <p:nvPr/>
        </p:nvSpPr>
        <p:spPr>
          <a:xfrm>
            <a:off x="179511" y="6021287"/>
            <a:ext cx="8964488" cy="6463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Харевич Ирина Людвиковна</a:t>
            </a:r>
            <a:r>
              <a:rPr lang="ru-RU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заместитель начальника управления информационных образовательных технологий, НИО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Вертикальный заголовок и текст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>
            <a:spLocks noGrp="1"/>
          </p:cNvSpPr>
          <p:nvPr>
            <p:ph type="title"/>
          </p:nvPr>
        </p:nvSpPr>
        <p:spPr>
          <a:xfrm rot="5400000">
            <a:off x="4991100" y="2933699"/>
            <a:ext cx="5486399" cy="190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 rot="5400000">
            <a:off x="838200" y="762000"/>
            <a:ext cx="5486399" cy="6248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65125" lvl="0" indent="-85725" algn="l" rtl="0">
              <a:spcBef>
                <a:spcPts val="300"/>
              </a:spcBef>
              <a:spcAft>
                <a:spcPts val="0"/>
              </a:spcAft>
              <a:buClr>
                <a:srgbClr val="8CADAE"/>
              </a:buClr>
              <a:buFont typeface="Georgia"/>
              <a:buChar char="•"/>
              <a:defRPr/>
            </a:lvl1pPr>
            <a:lvl2pPr marL="657225" lvl="1" indent="-85725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Font typeface="Georgia"/>
              <a:buChar char="▫"/>
              <a:defRPr/>
            </a:lvl2pPr>
            <a:lvl3pPr marL="922338" lvl="2" indent="-71437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Char char="⚫"/>
              <a:defRPr/>
            </a:lvl3pPr>
            <a:lvl4pPr marL="1179513" lvl="3" indent="-61912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Char char="⚫"/>
              <a:defRPr/>
            </a:lvl4pPr>
            <a:lvl5pPr marL="1389063" lvl="4" indent="-55562" algn="l" rtl="0">
              <a:spcBef>
                <a:spcPts val="300"/>
              </a:spcBef>
              <a:spcAft>
                <a:spcPts val="0"/>
              </a:spcAft>
              <a:buClr>
                <a:srgbClr val="8CADAE"/>
              </a:buClr>
              <a:buFont typeface="Georgia"/>
              <a:buChar char="▫"/>
              <a:defRPr/>
            </a:lvl5pPr>
            <a:lvl6pPr marL="1609344" lvl="5" indent="-72644" algn="l" rtl="0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/>
            </a:lvl6pPr>
            <a:lvl7pPr marL="1828800" lvl="6" indent="-88900" algn="l" rtl="0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/>
            </a:lvl7pPr>
            <a:lvl8pPr marL="2029968" lvl="7" indent="-93217" algn="l" rtl="0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/>
            </a:lvl8pPr>
            <a:lvl9pPr marL="2240280" lvl="8" indent="-93979" algn="l" rtl="0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/>
            </a:lvl9pPr>
          </a:lstStyle>
          <a:p>
            <a:endParaRPr/>
          </a:p>
        </p:txBody>
      </p:sp>
      <p:sp>
        <p:nvSpPr>
          <p:cNvPr id="106" name="Shape 106"/>
          <p:cNvSpPr txBox="1">
            <a:spLocks noGrp="1"/>
          </p:cNvSpPr>
          <p:nvPr>
            <p:ph type="dt" idx="10"/>
          </p:nvPr>
        </p:nvSpPr>
        <p:spPr>
          <a:xfrm>
            <a:off x="6586538" y="612775"/>
            <a:ext cx="957261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07" name="Shape 107"/>
          <p:cNvSpPr txBox="1">
            <a:spLocks noGrp="1"/>
          </p:cNvSpPr>
          <p:nvPr>
            <p:ph type="ftr" idx="11"/>
          </p:nvPr>
        </p:nvSpPr>
        <p:spPr>
          <a:xfrm>
            <a:off x="5257800" y="612775"/>
            <a:ext cx="1325562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174038" y="1588"/>
            <a:ext cx="762000" cy="3667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</a:pPr>
            <a:endParaRPr/>
          </a:p>
          <a:p>
            <a:pPr marL="457200" marR="0" lvl="1" indent="0" algn="l" rtl="0">
              <a:spcBef>
                <a:spcPts val="0"/>
              </a:spcBef>
            </a:pPr>
            <a:endParaRPr/>
          </a:p>
          <a:p>
            <a:pPr marL="914400" marR="0" lvl="2" indent="0" algn="l" rtl="0">
              <a:spcBef>
                <a:spcPts val="0"/>
              </a:spcBef>
            </a:pPr>
            <a:endParaRPr/>
          </a:p>
          <a:p>
            <a:pPr marL="1371600" marR="0" lvl="3" indent="0" algn="l" rtl="0">
              <a:spcBef>
                <a:spcPts val="0"/>
              </a:spcBef>
            </a:pPr>
            <a:endParaRPr/>
          </a:p>
          <a:p>
            <a:pPr marL="1828800" marR="0" lvl="4" indent="0" algn="l" rtl="0">
              <a:spcBef>
                <a:spcPts val="0"/>
              </a:spcBef>
            </a:pPr>
            <a:endParaRPr/>
          </a:p>
          <a:p>
            <a:pPr marL="2286000" marR="0" lvl="5" indent="0" algn="l" rtl="0">
              <a:spcBef>
                <a:spcPts val="0"/>
              </a:spcBef>
            </a:pPr>
            <a:endParaRPr/>
          </a:p>
          <a:p>
            <a:pPr marL="2743200" marR="0" lvl="6" indent="0" algn="l" rtl="0">
              <a:spcBef>
                <a:spcPts val="0"/>
              </a:spcBef>
            </a:pPr>
            <a:endParaRPr/>
          </a:p>
          <a:p>
            <a:pPr marL="3200400" marR="0" lvl="7" indent="0" algn="l" rtl="0">
              <a:spcBef>
                <a:spcPts val="0"/>
              </a:spcBef>
            </a:pPr>
            <a:endParaRPr/>
          </a:p>
          <a:p>
            <a:pPr marL="3657600" marR="0" lvl="8" indent="0" algn="l" rtl="0">
              <a:spcBef>
                <a:spcPts val="0"/>
              </a:spcBef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457200" y="1143000"/>
            <a:ext cx="8229600" cy="1066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dt" idx="10"/>
          </p:nvPr>
        </p:nvSpPr>
        <p:spPr>
          <a:xfrm>
            <a:off x="6586538" y="612775"/>
            <a:ext cx="957261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12" name="Shape 112"/>
          <p:cNvSpPr txBox="1">
            <a:spLocks noGrp="1"/>
          </p:cNvSpPr>
          <p:nvPr>
            <p:ph type="ftr" idx="11"/>
          </p:nvPr>
        </p:nvSpPr>
        <p:spPr>
          <a:xfrm>
            <a:off x="5257800" y="612775"/>
            <a:ext cx="1325562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13" name="Shape 113"/>
          <p:cNvSpPr txBox="1">
            <a:spLocks noGrp="1"/>
          </p:cNvSpPr>
          <p:nvPr>
            <p:ph type="sldNum" idx="12"/>
          </p:nvPr>
        </p:nvSpPr>
        <p:spPr>
          <a:xfrm>
            <a:off x="8174038" y="1588"/>
            <a:ext cx="762000" cy="3667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</a:pPr>
            <a:endParaRPr/>
          </a:p>
          <a:p>
            <a:pPr marL="457200" marR="0" lvl="1" indent="0" algn="l" rtl="0">
              <a:spcBef>
                <a:spcPts val="0"/>
              </a:spcBef>
            </a:pPr>
            <a:endParaRPr/>
          </a:p>
          <a:p>
            <a:pPr marL="914400" marR="0" lvl="2" indent="0" algn="l" rtl="0">
              <a:spcBef>
                <a:spcPts val="0"/>
              </a:spcBef>
            </a:pPr>
            <a:endParaRPr/>
          </a:p>
          <a:p>
            <a:pPr marL="1371600" marR="0" lvl="3" indent="0" algn="l" rtl="0">
              <a:spcBef>
                <a:spcPts val="0"/>
              </a:spcBef>
            </a:pPr>
            <a:endParaRPr/>
          </a:p>
          <a:p>
            <a:pPr marL="1828800" marR="0" lvl="4" indent="0" algn="l" rtl="0">
              <a:spcBef>
                <a:spcPts val="0"/>
              </a:spcBef>
            </a:pPr>
            <a:endParaRPr/>
          </a:p>
          <a:p>
            <a:pPr marL="2286000" marR="0" lvl="5" indent="0" algn="l" rtl="0">
              <a:spcBef>
                <a:spcPts val="0"/>
              </a:spcBef>
            </a:pPr>
            <a:endParaRPr/>
          </a:p>
          <a:p>
            <a:pPr marL="2743200" marR="0" lvl="6" indent="0" algn="l" rtl="0">
              <a:spcBef>
                <a:spcPts val="0"/>
              </a:spcBef>
            </a:pPr>
            <a:endParaRPr/>
          </a:p>
          <a:p>
            <a:pPr marL="3200400" marR="0" lvl="7" indent="0" algn="l" rtl="0">
              <a:spcBef>
                <a:spcPts val="0"/>
              </a:spcBef>
            </a:pPr>
            <a:endParaRPr/>
          </a:p>
          <a:p>
            <a:pPr marL="3657600" marR="0" lvl="8" indent="0" algn="l" rtl="0">
              <a:spcBef>
                <a:spcPts val="0"/>
              </a:spcBef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Заголовок и объект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381000" y="533400"/>
            <a:ext cx="8153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457200" y="1371600"/>
            <a:ext cx="8153400" cy="49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3069" algn="l" rtl="0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322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dt" idx="10"/>
          </p:nvPr>
        </p:nvSpPr>
        <p:spPr>
          <a:xfrm>
            <a:off x="381000" y="6537325"/>
            <a:ext cx="12192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37" name="Google Shape;37;p5"/>
          <p:cNvSpPr txBox="1">
            <a:spLocks noGrp="1"/>
          </p:cNvSpPr>
          <p:nvPr>
            <p:ph type="ftr" idx="11"/>
          </p:nvPr>
        </p:nvSpPr>
        <p:spPr>
          <a:xfrm>
            <a:off x="7124700" y="152400"/>
            <a:ext cx="1790700" cy="30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38" name="Google Shape;38;p5"/>
          <p:cNvSpPr txBox="1">
            <a:spLocks noGrp="1"/>
          </p:cNvSpPr>
          <p:nvPr>
            <p:ph type="sldNum" idx="12"/>
          </p:nvPr>
        </p:nvSpPr>
        <p:spPr>
          <a:xfrm>
            <a:off x="4114800" y="6537325"/>
            <a:ext cx="12954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</a:pPr>
            <a:fld id="{00000000-1234-1234-1234-123412341234}" type="slidenum">
              <a:rPr lang="en-US">
                <a:solidFill>
                  <a:srgbClr val="FFFFFF"/>
                </a:solidFill>
              </a:rPr>
              <a:pPr>
                <a:buClr>
                  <a:srgbClr val="FFFFFF"/>
                </a:buClr>
              </a:p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216996"/>
      </p:ext>
    </p:extLst>
  </p:cSld>
  <p:clrMapOvr>
    <a:masterClrMapping/>
  </p:clrMapOvr>
  <p:transition>
    <p:push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layout with centered title and subtitle placeholders" type="title">
  <p:cSld name="Title layout with centered title and subtitle placeholders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3220"/>
              <a:buFont typeface="Noto Sans Symbols"/>
              <a:buChar char="▪"/>
              <a:defRPr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dt" idx="10"/>
          </p:nvPr>
        </p:nvSpPr>
        <p:spPr>
          <a:xfrm>
            <a:off x="381000" y="6537325"/>
            <a:ext cx="12192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49" name="Google Shape;49;p7"/>
          <p:cNvSpPr txBox="1">
            <a:spLocks noGrp="1"/>
          </p:cNvSpPr>
          <p:nvPr>
            <p:ph type="ftr" idx="11"/>
          </p:nvPr>
        </p:nvSpPr>
        <p:spPr>
          <a:xfrm>
            <a:off x="7124700" y="152400"/>
            <a:ext cx="1790700" cy="30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50" name="Google Shape;50;p7"/>
          <p:cNvSpPr txBox="1">
            <a:spLocks noGrp="1"/>
          </p:cNvSpPr>
          <p:nvPr>
            <p:ph type="sldNum" idx="12"/>
          </p:nvPr>
        </p:nvSpPr>
        <p:spPr>
          <a:xfrm>
            <a:off x="4114800" y="6537325"/>
            <a:ext cx="12954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</a:pPr>
            <a:fld id="{00000000-1234-1234-1234-123412341234}" type="slidenum">
              <a:rPr lang="en-US">
                <a:solidFill>
                  <a:srgbClr val="FFFFFF"/>
                </a:solidFill>
              </a:rPr>
              <a:pPr>
                <a:buClr>
                  <a:srgbClr val="FFFFFF"/>
                </a:buClr>
              </a:p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94348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Заголовок раздела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8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Noto Sans Symbols"/>
              <a:buNone/>
              <a:defRPr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Clr>
                <a:schemeClr val="folHlink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dt" idx="10"/>
          </p:nvPr>
        </p:nvSpPr>
        <p:spPr>
          <a:xfrm>
            <a:off x="381000" y="6537325"/>
            <a:ext cx="12192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55" name="Google Shape;55;p8"/>
          <p:cNvSpPr txBox="1">
            <a:spLocks noGrp="1"/>
          </p:cNvSpPr>
          <p:nvPr>
            <p:ph type="ftr" idx="11"/>
          </p:nvPr>
        </p:nvSpPr>
        <p:spPr>
          <a:xfrm>
            <a:off x="7124700" y="152400"/>
            <a:ext cx="1790700" cy="30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56" name="Google Shape;56;p8"/>
          <p:cNvSpPr txBox="1">
            <a:spLocks noGrp="1"/>
          </p:cNvSpPr>
          <p:nvPr>
            <p:ph type="sldNum" idx="12"/>
          </p:nvPr>
        </p:nvSpPr>
        <p:spPr>
          <a:xfrm>
            <a:off x="4114800" y="6537325"/>
            <a:ext cx="12954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</a:pPr>
            <a:fld id="{00000000-1234-1234-1234-123412341234}" type="slidenum">
              <a:rPr lang="en-US">
                <a:solidFill>
                  <a:srgbClr val="FFFFFF"/>
                </a:solidFill>
              </a:rPr>
              <a:pPr>
                <a:buClr>
                  <a:srgbClr val="FFFFFF"/>
                </a:buClr>
              </a:p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454737"/>
      </p:ext>
    </p:extLst>
  </p:cSld>
  <p:clrMapOvr>
    <a:masterClrMapping/>
  </p:clrMapOvr>
  <p:transition>
    <p:push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Два объекта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9"/>
          <p:cNvSpPr txBox="1">
            <a:spLocks noGrp="1"/>
          </p:cNvSpPr>
          <p:nvPr>
            <p:ph type="title"/>
          </p:nvPr>
        </p:nvSpPr>
        <p:spPr>
          <a:xfrm>
            <a:off x="381000" y="533400"/>
            <a:ext cx="8153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body" idx="1"/>
          </p:nvPr>
        </p:nvSpPr>
        <p:spPr>
          <a:xfrm>
            <a:off x="457201" y="1371600"/>
            <a:ext cx="4000500" cy="49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3069" algn="l" rtl="0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3220"/>
              <a:buFont typeface="Noto Sans Symbols"/>
              <a:buChar char="▪"/>
              <a:defRPr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2"/>
          </p:nvPr>
        </p:nvSpPr>
        <p:spPr>
          <a:xfrm>
            <a:off x="4610101" y="1371600"/>
            <a:ext cx="4000500" cy="49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3069" algn="l" rtl="0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3220"/>
              <a:buFont typeface="Noto Sans Symbols"/>
              <a:buChar char="▪"/>
              <a:defRPr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dt" idx="10"/>
          </p:nvPr>
        </p:nvSpPr>
        <p:spPr>
          <a:xfrm>
            <a:off x="381000" y="6537325"/>
            <a:ext cx="12192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62" name="Google Shape;62;p9"/>
          <p:cNvSpPr txBox="1">
            <a:spLocks noGrp="1"/>
          </p:cNvSpPr>
          <p:nvPr>
            <p:ph type="ftr" idx="11"/>
          </p:nvPr>
        </p:nvSpPr>
        <p:spPr>
          <a:xfrm>
            <a:off x="7124700" y="152400"/>
            <a:ext cx="1790700" cy="30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63" name="Google Shape;63;p9"/>
          <p:cNvSpPr txBox="1">
            <a:spLocks noGrp="1"/>
          </p:cNvSpPr>
          <p:nvPr>
            <p:ph type="sldNum" idx="12"/>
          </p:nvPr>
        </p:nvSpPr>
        <p:spPr>
          <a:xfrm>
            <a:off x="4114800" y="6537325"/>
            <a:ext cx="12954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</a:pPr>
            <a:fld id="{00000000-1234-1234-1234-123412341234}" type="slidenum">
              <a:rPr lang="en-US">
                <a:solidFill>
                  <a:srgbClr val="FFFFFF"/>
                </a:solidFill>
              </a:rPr>
              <a:pPr>
                <a:buClr>
                  <a:srgbClr val="FFFFFF"/>
                </a:buClr>
              </a:p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021903"/>
      </p:ext>
    </p:extLst>
  </p:cSld>
  <p:clrMapOvr>
    <a:masterClrMapping/>
  </p:clrMapOvr>
  <p:transition>
    <p:push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Сравнение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760"/>
              <a:buFont typeface="Noto Sans Symbols"/>
              <a:buNone/>
              <a:defRPr sz="2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2000"/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body" idx="2"/>
          </p:nvPr>
        </p:nvSpPr>
        <p:spPr>
          <a:xfrm>
            <a:off x="457201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3860" algn="l" rtl="0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760"/>
              <a:buFont typeface="Noto Sans Symbols"/>
              <a:buChar char="▪"/>
              <a:def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760"/>
              <a:buFont typeface="Noto Sans Symbols"/>
              <a:buNone/>
              <a:defRPr sz="2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2000"/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body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3860" algn="l" rtl="0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760"/>
              <a:buFont typeface="Noto Sans Symbols"/>
              <a:buChar char="▪"/>
              <a:def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dt" idx="10"/>
          </p:nvPr>
        </p:nvSpPr>
        <p:spPr>
          <a:xfrm>
            <a:off x="381000" y="6537325"/>
            <a:ext cx="12192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71" name="Google Shape;71;p10"/>
          <p:cNvSpPr txBox="1">
            <a:spLocks noGrp="1"/>
          </p:cNvSpPr>
          <p:nvPr>
            <p:ph type="ftr" idx="11"/>
          </p:nvPr>
        </p:nvSpPr>
        <p:spPr>
          <a:xfrm>
            <a:off x="7124700" y="152400"/>
            <a:ext cx="1790700" cy="30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72" name="Google Shape;72;p10"/>
          <p:cNvSpPr txBox="1">
            <a:spLocks noGrp="1"/>
          </p:cNvSpPr>
          <p:nvPr>
            <p:ph type="sldNum" idx="12"/>
          </p:nvPr>
        </p:nvSpPr>
        <p:spPr>
          <a:xfrm>
            <a:off x="4114800" y="6537325"/>
            <a:ext cx="12954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</a:pPr>
            <a:fld id="{00000000-1234-1234-1234-123412341234}" type="slidenum">
              <a:rPr lang="en-US">
                <a:solidFill>
                  <a:srgbClr val="FFFFFF"/>
                </a:solidFill>
              </a:rPr>
              <a:pPr>
                <a:buClr>
                  <a:srgbClr val="FFFFFF"/>
                </a:buClr>
              </a:p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845194"/>
      </p:ext>
    </p:extLst>
  </p:cSld>
  <p:clrMapOvr>
    <a:masterClrMapping/>
  </p:clrMapOvr>
  <p:transition>
    <p:push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Только заголовок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 txBox="1">
            <a:spLocks noGrp="1"/>
          </p:cNvSpPr>
          <p:nvPr>
            <p:ph type="title"/>
          </p:nvPr>
        </p:nvSpPr>
        <p:spPr>
          <a:xfrm>
            <a:off x="381000" y="533400"/>
            <a:ext cx="8153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381000" y="6537325"/>
            <a:ext cx="12192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7124700" y="152400"/>
            <a:ext cx="1790700" cy="30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4114800" y="6537325"/>
            <a:ext cx="12954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</a:pPr>
            <a:fld id="{00000000-1234-1234-1234-123412341234}" type="slidenum">
              <a:rPr lang="en-US">
                <a:solidFill>
                  <a:srgbClr val="FFFFFF"/>
                </a:solidFill>
              </a:rPr>
              <a:pPr>
                <a:buClr>
                  <a:srgbClr val="FFFFFF"/>
                </a:buClr>
              </a:p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707098"/>
      </p:ext>
    </p:extLst>
  </p:cSld>
  <p:clrMapOvr>
    <a:masterClrMapping/>
  </p:clrMapOvr>
  <p:transition>
    <p:push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Пустой слайд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dt" idx="10"/>
          </p:nvPr>
        </p:nvSpPr>
        <p:spPr>
          <a:xfrm>
            <a:off x="381000" y="6537325"/>
            <a:ext cx="12192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80" name="Google Shape;80;p12"/>
          <p:cNvSpPr txBox="1">
            <a:spLocks noGrp="1"/>
          </p:cNvSpPr>
          <p:nvPr>
            <p:ph type="ftr" idx="11"/>
          </p:nvPr>
        </p:nvSpPr>
        <p:spPr>
          <a:xfrm>
            <a:off x="7124700" y="152400"/>
            <a:ext cx="1790700" cy="30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81" name="Google Shape;81;p12"/>
          <p:cNvSpPr txBox="1">
            <a:spLocks noGrp="1"/>
          </p:cNvSpPr>
          <p:nvPr>
            <p:ph type="sldNum" idx="12"/>
          </p:nvPr>
        </p:nvSpPr>
        <p:spPr>
          <a:xfrm>
            <a:off x="4114800" y="6537325"/>
            <a:ext cx="12954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</a:pPr>
            <a:fld id="{00000000-1234-1234-1234-123412341234}" type="slidenum">
              <a:rPr lang="en-US">
                <a:solidFill>
                  <a:srgbClr val="FFFFFF"/>
                </a:solidFill>
              </a:rPr>
              <a:pPr>
                <a:buClr>
                  <a:srgbClr val="FFFFFF"/>
                </a:buClr>
              </a:p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562636"/>
      </p:ext>
    </p:extLst>
  </p:cSld>
  <p:clrMapOvr>
    <a:masterClrMapping/>
  </p:clrMapOvr>
  <p:transition>
    <p:push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Объект с подписью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3"/>
          <p:cNvSpPr txBox="1"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body" idx="1"/>
          </p:nvPr>
        </p:nvSpPr>
        <p:spPr>
          <a:xfrm>
            <a:off x="3575050" y="273051"/>
            <a:ext cx="5111751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62280" algn="l" rtl="0"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3680"/>
              <a:buFont typeface="Noto Sans Symbols"/>
              <a:buChar char="▪"/>
              <a:defRPr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body" idx="2"/>
          </p:nvPr>
        </p:nvSpPr>
        <p:spPr>
          <a:xfrm>
            <a:off x="457201" y="1435101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610"/>
              <a:buFont typeface="Noto Sans Symbols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dt" idx="10"/>
          </p:nvPr>
        </p:nvSpPr>
        <p:spPr>
          <a:xfrm>
            <a:off x="381000" y="6537325"/>
            <a:ext cx="12192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87" name="Google Shape;87;p13"/>
          <p:cNvSpPr txBox="1">
            <a:spLocks noGrp="1"/>
          </p:cNvSpPr>
          <p:nvPr>
            <p:ph type="ftr" idx="11"/>
          </p:nvPr>
        </p:nvSpPr>
        <p:spPr>
          <a:xfrm>
            <a:off x="7124700" y="152400"/>
            <a:ext cx="1790700" cy="30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88" name="Google Shape;88;p13"/>
          <p:cNvSpPr txBox="1">
            <a:spLocks noGrp="1"/>
          </p:cNvSpPr>
          <p:nvPr>
            <p:ph type="sldNum" idx="12"/>
          </p:nvPr>
        </p:nvSpPr>
        <p:spPr>
          <a:xfrm>
            <a:off x="4114800" y="6537325"/>
            <a:ext cx="12954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</a:pPr>
            <a:fld id="{00000000-1234-1234-1234-123412341234}" type="slidenum">
              <a:rPr lang="en-US">
                <a:solidFill>
                  <a:srgbClr val="FFFFFF"/>
                </a:solidFill>
              </a:rPr>
              <a:pPr>
                <a:buClr>
                  <a:srgbClr val="FFFFFF"/>
                </a:buClr>
              </a:p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502476"/>
      </p:ext>
    </p:extLst>
  </p:cSld>
  <p:clrMapOvr>
    <a:masterClrMapping/>
  </p:clrMapOvr>
  <p:transition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>
            <a:spLocks noGrp="1"/>
          </p:cNvSpPr>
          <p:nvPr>
            <p:ph type="title"/>
          </p:nvPr>
        </p:nvSpPr>
        <p:spPr>
          <a:xfrm>
            <a:off x="457200" y="1143000"/>
            <a:ext cx="8229600" cy="1066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xfrm>
            <a:off x="457200" y="2249488"/>
            <a:ext cx="8229600" cy="43243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65125" lvl="0" indent="-85725" algn="l" rtl="0">
              <a:spcBef>
                <a:spcPts val="300"/>
              </a:spcBef>
              <a:spcAft>
                <a:spcPts val="0"/>
              </a:spcAft>
              <a:buClr>
                <a:srgbClr val="8CADAE"/>
              </a:buClr>
              <a:buFont typeface="Georgia"/>
              <a:buChar char="•"/>
              <a:defRPr/>
            </a:lvl1pPr>
            <a:lvl2pPr marL="657225" lvl="1" indent="-85725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Font typeface="Georgia"/>
              <a:buChar char="▫"/>
              <a:defRPr/>
            </a:lvl2pPr>
            <a:lvl3pPr marL="922338" lvl="2" indent="-71437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Char char="⚫"/>
              <a:defRPr/>
            </a:lvl3pPr>
            <a:lvl4pPr marL="1179513" lvl="3" indent="-61912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Char char="⚫"/>
              <a:defRPr/>
            </a:lvl4pPr>
            <a:lvl5pPr marL="1389063" lvl="4" indent="-55562" algn="l" rtl="0">
              <a:spcBef>
                <a:spcPts val="300"/>
              </a:spcBef>
              <a:spcAft>
                <a:spcPts val="0"/>
              </a:spcAft>
              <a:buClr>
                <a:srgbClr val="8CADAE"/>
              </a:buClr>
              <a:buFont typeface="Georgia"/>
              <a:buChar char="▫"/>
              <a:defRPr/>
            </a:lvl5pPr>
            <a:lvl6pPr marL="1609344" lvl="5" indent="-72644" algn="l" rtl="0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/>
            </a:lvl6pPr>
            <a:lvl7pPr marL="1828800" lvl="6" indent="-88900" algn="l" rtl="0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/>
            </a:lvl7pPr>
            <a:lvl8pPr marL="2029968" lvl="7" indent="-93217" algn="l" rtl="0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/>
            </a:lvl8pPr>
            <a:lvl9pPr marL="2240280" lvl="8" indent="-93979" algn="l" rtl="0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/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dt" idx="10"/>
          </p:nvPr>
        </p:nvSpPr>
        <p:spPr>
          <a:xfrm>
            <a:off x="6586538" y="612775"/>
            <a:ext cx="957261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ftr" idx="11"/>
          </p:nvPr>
        </p:nvSpPr>
        <p:spPr>
          <a:xfrm>
            <a:off x="5257800" y="612775"/>
            <a:ext cx="1325562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sldNum" idx="12"/>
          </p:nvPr>
        </p:nvSpPr>
        <p:spPr>
          <a:xfrm>
            <a:off x="8174038" y="1588"/>
            <a:ext cx="762000" cy="3667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</a:pPr>
            <a:endParaRPr/>
          </a:p>
          <a:p>
            <a:pPr marL="457200" marR="0" lvl="1" indent="0" algn="l" rtl="0">
              <a:spcBef>
                <a:spcPts val="0"/>
              </a:spcBef>
            </a:pPr>
            <a:endParaRPr/>
          </a:p>
          <a:p>
            <a:pPr marL="914400" marR="0" lvl="2" indent="0" algn="l" rtl="0">
              <a:spcBef>
                <a:spcPts val="0"/>
              </a:spcBef>
            </a:pPr>
            <a:endParaRPr/>
          </a:p>
          <a:p>
            <a:pPr marL="1371600" marR="0" lvl="3" indent="0" algn="l" rtl="0">
              <a:spcBef>
                <a:spcPts val="0"/>
              </a:spcBef>
            </a:pPr>
            <a:endParaRPr/>
          </a:p>
          <a:p>
            <a:pPr marL="1828800" marR="0" lvl="4" indent="0" algn="l" rtl="0">
              <a:spcBef>
                <a:spcPts val="0"/>
              </a:spcBef>
            </a:pPr>
            <a:endParaRPr/>
          </a:p>
          <a:p>
            <a:pPr marL="2286000" marR="0" lvl="5" indent="0" algn="l" rtl="0">
              <a:spcBef>
                <a:spcPts val="0"/>
              </a:spcBef>
            </a:pPr>
            <a:endParaRPr/>
          </a:p>
          <a:p>
            <a:pPr marL="2743200" marR="0" lvl="6" indent="0" algn="l" rtl="0">
              <a:spcBef>
                <a:spcPts val="0"/>
              </a:spcBef>
            </a:pPr>
            <a:endParaRPr/>
          </a:p>
          <a:p>
            <a:pPr marL="3200400" marR="0" lvl="7" indent="0" algn="l" rtl="0">
              <a:spcBef>
                <a:spcPts val="0"/>
              </a:spcBef>
            </a:pPr>
            <a:endParaRPr/>
          </a:p>
          <a:p>
            <a:pPr marL="3657600" marR="0" lvl="8" indent="0" algn="l" rtl="0">
              <a:spcBef>
                <a:spcPts val="0"/>
              </a:spcBef>
            </a:pP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Рисунок с подписью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4"/>
          <p:cNvSpPr txBox="1"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1" name="Google Shape;91;p14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3680"/>
              <a:buFont typeface="Noto Sans Symbols"/>
              <a:buNone/>
              <a:defRPr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2800"/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2" name="Google Shape;92;p14"/>
          <p:cNvSpPr txBox="1">
            <a:spLocks noGrp="1"/>
          </p:cNvSpPr>
          <p:nvPr>
            <p:ph type="body" idx="1"/>
          </p:nvPr>
        </p:nvSpPr>
        <p:spPr>
          <a:xfrm>
            <a:off x="1792288" y="5367339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610"/>
              <a:buFont typeface="Noto Sans Symbols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3" name="Google Shape;93;p14"/>
          <p:cNvSpPr txBox="1">
            <a:spLocks noGrp="1"/>
          </p:cNvSpPr>
          <p:nvPr>
            <p:ph type="dt" idx="10"/>
          </p:nvPr>
        </p:nvSpPr>
        <p:spPr>
          <a:xfrm>
            <a:off x="381000" y="6537325"/>
            <a:ext cx="12192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94" name="Google Shape;94;p14"/>
          <p:cNvSpPr txBox="1">
            <a:spLocks noGrp="1"/>
          </p:cNvSpPr>
          <p:nvPr>
            <p:ph type="ftr" idx="11"/>
          </p:nvPr>
        </p:nvSpPr>
        <p:spPr>
          <a:xfrm>
            <a:off x="7124700" y="152400"/>
            <a:ext cx="1790700" cy="30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95" name="Google Shape;95;p14"/>
          <p:cNvSpPr txBox="1">
            <a:spLocks noGrp="1"/>
          </p:cNvSpPr>
          <p:nvPr>
            <p:ph type="sldNum" idx="12"/>
          </p:nvPr>
        </p:nvSpPr>
        <p:spPr>
          <a:xfrm>
            <a:off x="4114800" y="6537325"/>
            <a:ext cx="12954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</a:pPr>
            <a:fld id="{00000000-1234-1234-1234-123412341234}" type="slidenum">
              <a:rPr lang="en-US">
                <a:solidFill>
                  <a:srgbClr val="FFFFFF"/>
                </a:solidFill>
              </a:rPr>
              <a:pPr>
                <a:buClr>
                  <a:srgbClr val="FFFFFF"/>
                </a:buClr>
              </a:p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7829315"/>
      </p:ext>
    </p:extLst>
  </p:cSld>
  <p:clrMapOvr>
    <a:masterClrMapping/>
  </p:clrMapOvr>
  <p:transition>
    <p:push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Заголовок и вертикальный текст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>
            <a:spLocks noGrp="1"/>
          </p:cNvSpPr>
          <p:nvPr>
            <p:ph type="title"/>
          </p:nvPr>
        </p:nvSpPr>
        <p:spPr>
          <a:xfrm>
            <a:off x="381000" y="533400"/>
            <a:ext cx="8153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8" name="Google Shape;98;p15"/>
          <p:cNvSpPr txBox="1">
            <a:spLocks noGrp="1"/>
          </p:cNvSpPr>
          <p:nvPr>
            <p:ph type="body" idx="1"/>
          </p:nvPr>
        </p:nvSpPr>
        <p:spPr>
          <a:xfrm rot="5400000">
            <a:off x="2057400" y="-228600"/>
            <a:ext cx="4953000" cy="815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3069" algn="l" rtl="0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3220"/>
              <a:buFont typeface="Noto Sans Symbols"/>
              <a:buChar char="▪"/>
              <a:defRPr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9" name="Google Shape;99;p15"/>
          <p:cNvSpPr txBox="1">
            <a:spLocks noGrp="1"/>
          </p:cNvSpPr>
          <p:nvPr>
            <p:ph type="dt" idx="10"/>
          </p:nvPr>
        </p:nvSpPr>
        <p:spPr>
          <a:xfrm>
            <a:off x="381000" y="6537325"/>
            <a:ext cx="12192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100" name="Google Shape;100;p15"/>
          <p:cNvSpPr txBox="1">
            <a:spLocks noGrp="1"/>
          </p:cNvSpPr>
          <p:nvPr>
            <p:ph type="ftr" idx="11"/>
          </p:nvPr>
        </p:nvSpPr>
        <p:spPr>
          <a:xfrm>
            <a:off x="7124700" y="152400"/>
            <a:ext cx="1790700" cy="30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101" name="Google Shape;101;p15"/>
          <p:cNvSpPr txBox="1">
            <a:spLocks noGrp="1"/>
          </p:cNvSpPr>
          <p:nvPr>
            <p:ph type="sldNum" idx="12"/>
          </p:nvPr>
        </p:nvSpPr>
        <p:spPr>
          <a:xfrm>
            <a:off x="4114800" y="6537325"/>
            <a:ext cx="12954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</a:pPr>
            <a:fld id="{00000000-1234-1234-1234-123412341234}" type="slidenum">
              <a:rPr lang="en-US">
                <a:solidFill>
                  <a:srgbClr val="FFFFFF"/>
                </a:solidFill>
              </a:rPr>
              <a:pPr>
                <a:buClr>
                  <a:srgbClr val="FFFFFF"/>
                </a:buClr>
              </a:p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670195"/>
      </p:ext>
    </p:extLst>
  </p:cSld>
  <p:clrMapOvr>
    <a:masterClrMapping/>
  </p:clrMapOvr>
  <p:transition>
    <p:push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Вертикальный заголовок и текст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6"/>
          <p:cNvSpPr txBox="1">
            <a:spLocks noGrp="1"/>
          </p:cNvSpPr>
          <p:nvPr>
            <p:ph type="title"/>
          </p:nvPr>
        </p:nvSpPr>
        <p:spPr>
          <a:xfrm rot="5400000">
            <a:off x="4686300" y="2400300"/>
            <a:ext cx="579120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4" name="Google Shape;104;p16"/>
          <p:cNvSpPr txBox="1">
            <a:spLocks noGrp="1"/>
          </p:cNvSpPr>
          <p:nvPr>
            <p:ph type="body" idx="1"/>
          </p:nvPr>
        </p:nvSpPr>
        <p:spPr>
          <a:xfrm rot="5400000">
            <a:off x="495300" y="419100"/>
            <a:ext cx="5791200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3069" algn="l" rtl="0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3220"/>
              <a:buFont typeface="Noto Sans Symbols"/>
              <a:buChar char="▪"/>
              <a:defRPr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5" name="Google Shape;105;p16"/>
          <p:cNvSpPr txBox="1">
            <a:spLocks noGrp="1"/>
          </p:cNvSpPr>
          <p:nvPr>
            <p:ph type="dt" idx="10"/>
          </p:nvPr>
        </p:nvSpPr>
        <p:spPr>
          <a:xfrm>
            <a:off x="381000" y="6537325"/>
            <a:ext cx="12192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106" name="Google Shape;106;p16"/>
          <p:cNvSpPr txBox="1">
            <a:spLocks noGrp="1"/>
          </p:cNvSpPr>
          <p:nvPr>
            <p:ph type="ftr" idx="11"/>
          </p:nvPr>
        </p:nvSpPr>
        <p:spPr>
          <a:xfrm>
            <a:off x="7124700" y="152400"/>
            <a:ext cx="1790700" cy="30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107" name="Google Shape;107;p16"/>
          <p:cNvSpPr txBox="1">
            <a:spLocks noGrp="1"/>
          </p:cNvSpPr>
          <p:nvPr>
            <p:ph type="sldNum" idx="12"/>
          </p:nvPr>
        </p:nvSpPr>
        <p:spPr>
          <a:xfrm>
            <a:off x="4114800" y="6537325"/>
            <a:ext cx="12954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</a:pPr>
            <a:fld id="{00000000-1234-1234-1234-123412341234}" type="slidenum">
              <a:rPr lang="en-US">
                <a:solidFill>
                  <a:srgbClr val="FFFFFF"/>
                </a:solidFill>
              </a:rPr>
              <a:pPr>
                <a:buClr>
                  <a:srgbClr val="FFFFFF"/>
                </a:buClr>
              </a:p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8230339"/>
      </p:ext>
    </p:extLst>
  </p:cSld>
  <p:clrMapOvr>
    <a:masterClrMapping/>
  </p:clrMapOvr>
  <p:transition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Заголовок раздела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title"/>
          </p:nvPr>
        </p:nvSpPr>
        <p:spPr>
          <a:xfrm>
            <a:off x="722312" y="19812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lvl="0" algn="l" rtl="0">
              <a:spcBef>
                <a:spcPts val="0"/>
              </a:spcBef>
              <a:buClr>
                <a:srgbClr val="FFFFFF"/>
              </a:buClr>
              <a:buFont typeface="Trebuchet MS"/>
              <a:buNone/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body" idx="1"/>
          </p:nvPr>
        </p:nvSpPr>
        <p:spPr>
          <a:xfrm>
            <a:off x="722312" y="3367087"/>
            <a:ext cx="7772400" cy="15097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5720" lvl="0" indent="-7619" rtl="0">
              <a:spcBef>
                <a:spcPts val="0"/>
              </a:spcBef>
              <a:buClr>
                <a:schemeClr val="dk2"/>
              </a:buClr>
              <a:buFont typeface="Georgia"/>
              <a:buNone/>
              <a:defRPr/>
            </a:lvl1pPr>
            <a:lvl2pPr lvl="1" rtl="0">
              <a:spcBef>
                <a:spcPts val="0"/>
              </a:spcBef>
              <a:buClr>
                <a:srgbClr val="888888"/>
              </a:buClr>
              <a:buFont typeface="Georgia"/>
              <a:buNone/>
              <a:defRPr/>
            </a:lvl2pPr>
            <a:lvl3pPr lvl="2" rtl="0">
              <a:spcBef>
                <a:spcPts val="0"/>
              </a:spcBef>
              <a:buClr>
                <a:srgbClr val="888888"/>
              </a:buClr>
              <a:buFont typeface="Georgia"/>
              <a:buNone/>
              <a:defRPr/>
            </a:lvl3pPr>
            <a:lvl4pPr lvl="3" rtl="0">
              <a:spcBef>
                <a:spcPts val="0"/>
              </a:spcBef>
              <a:buClr>
                <a:srgbClr val="888888"/>
              </a:buClr>
              <a:buFont typeface="Georgia"/>
              <a:buNone/>
              <a:defRPr/>
            </a:lvl4pPr>
            <a:lvl5pPr lvl="4" rtl="0">
              <a:spcBef>
                <a:spcPts val="0"/>
              </a:spcBef>
              <a:buClr>
                <a:srgbClr val="888888"/>
              </a:buClr>
              <a:buFont typeface="Georgia"/>
              <a:buNone/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dt" idx="10"/>
          </p:nvPr>
        </p:nvSpPr>
        <p:spPr>
          <a:xfrm>
            <a:off x="6586538" y="612775"/>
            <a:ext cx="957261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ftr" idx="11"/>
          </p:nvPr>
        </p:nvSpPr>
        <p:spPr>
          <a:xfrm>
            <a:off x="5257800" y="612775"/>
            <a:ext cx="1325562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xfrm>
            <a:off x="8174038" y="1588"/>
            <a:ext cx="762000" cy="3667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</a:pPr>
            <a:endParaRPr/>
          </a:p>
          <a:p>
            <a:pPr marL="457200" marR="0" lvl="1" indent="0" algn="l" rtl="0">
              <a:spcBef>
                <a:spcPts val="0"/>
              </a:spcBef>
            </a:pPr>
            <a:endParaRPr/>
          </a:p>
          <a:p>
            <a:pPr marL="914400" marR="0" lvl="2" indent="0" algn="l" rtl="0">
              <a:spcBef>
                <a:spcPts val="0"/>
              </a:spcBef>
            </a:pPr>
            <a:endParaRPr/>
          </a:p>
          <a:p>
            <a:pPr marL="1371600" marR="0" lvl="3" indent="0" algn="l" rtl="0">
              <a:spcBef>
                <a:spcPts val="0"/>
              </a:spcBef>
            </a:pPr>
            <a:endParaRPr/>
          </a:p>
          <a:p>
            <a:pPr marL="1828800" marR="0" lvl="4" indent="0" algn="l" rtl="0">
              <a:spcBef>
                <a:spcPts val="0"/>
              </a:spcBef>
            </a:pPr>
            <a:endParaRPr/>
          </a:p>
          <a:p>
            <a:pPr marL="2286000" marR="0" lvl="5" indent="0" algn="l" rtl="0">
              <a:spcBef>
                <a:spcPts val="0"/>
              </a:spcBef>
            </a:pPr>
            <a:endParaRPr/>
          </a:p>
          <a:p>
            <a:pPr marL="2743200" marR="0" lvl="6" indent="0" algn="l" rtl="0">
              <a:spcBef>
                <a:spcPts val="0"/>
              </a:spcBef>
            </a:pPr>
            <a:endParaRPr/>
          </a:p>
          <a:p>
            <a:pPr marL="3200400" marR="0" lvl="7" indent="0" algn="l" rtl="0">
              <a:spcBef>
                <a:spcPts val="0"/>
              </a:spcBef>
            </a:pPr>
            <a:endParaRPr/>
          </a:p>
          <a:p>
            <a:pPr marL="3657600" marR="0" lvl="8" indent="0" algn="l" rtl="0">
              <a:spcBef>
                <a:spcPts val="0"/>
              </a:spcBef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title"/>
          </p:nvPr>
        </p:nvSpPr>
        <p:spPr>
          <a:xfrm>
            <a:off x="457200" y="1143000"/>
            <a:ext cx="8229600" cy="1066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457200" y="2249424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2"/>
          </p:nvPr>
        </p:nvSpPr>
        <p:spPr>
          <a:xfrm>
            <a:off x="4648200" y="2249424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dt" idx="10"/>
          </p:nvPr>
        </p:nvSpPr>
        <p:spPr>
          <a:xfrm>
            <a:off x="6586538" y="612775"/>
            <a:ext cx="957261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ftr" idx="11"/>
          </p:nvPr>
        </p:nvSpPr>
        <p:spPr>
          <a:xfrm>
            <a:off x="5257800" y="612775"/>
            <a:ext cx="1325562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sldNum" idx="12"/>
          </p:nvPr>
        </p:nvSpPr>
        <p:spPr>
          <a:xfrm>
            <a:off x="8174038" y="1588"/>
            <a:ext cx="762000" cy="3667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</a:pPr>
            <a:endParaRPr/>
          </a:p>
          <a:p>
            <a:pPr marL="457200" marR="0" lvl="1" indent="0" algn="l" rtl="0">
              <a:spcBef>
                <a:spcPts val="0"/>
              </a:spcBef>
            </a:pPr>
            <a:endParaRPr/>
          </a:p>
          <a:p>
            <a:pPr marL="914400" marR="0" lvl="2" indent="0" algn="l" rtl="0">
              <a:spcBef>
                <a:spcPts val="0"/>
              </a:spcBef>
            </a:pPr>
            <a:endParaRPr/>
          </a:p>
          <a:p>
            <a:pPr marL="1371600" marR="0" lvl="3" indent="0" algn="l" rtl="0">
              <a:spcBef>
                <a:spcPts val="0"/>
              </a:spcBef>
            </a:pPr>
            <a:endParaRPr/>
          </a:p>
          <a:p>
            <a:pPr marL="1828800" marR="0" lvl="4" indent="0" algn="l" rtl="0">
              <a:spcBef>
                <a:spcPts val="0"/>
              </a:spcBef>
            </a:pPr>
            <a:endParaRPr/>
          </a:p>
          <a:p>
            <a:pPr marL="2286000" marR="0" lvl="5" indent="0" algn="l" rtl="0">
              <a:spcBef>
                <a:spcPts val="0"/>
              </a:spcBef>
            </a:pPr>
            <a:endParaRPr/>
          </a:p>
          <a:p>
            <a:pPr marL="2743200" marR="0" lvl="6" indent="0" algn="l" rtl="0">
              <a:spcBef>
                <a:spcPts val="0"/>
              </a:spcBef>
            </a:pPr>
            <a:endParaRPr/>
          </a:p>
          <a:p>
            <a:pPr marL="3200400" marR="0" lvl="7" indent="0" algn="l" rtl="0">
              <a:spcBef>
                <a:spcPts val="0"/>
              </a:spcBef>
            </a:pPr>
            <a:endParaRPr/>
          </a:p>
          <a:p>
            <a:pPr marL="3657600" marR="0" lvl="8" indent="0" algn="l" rtl="0">
              <a:spcBef>
                <a:spcPts val="0"/>
              </a:spcBef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Сравнение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381000" y="1143000"/>
            <a:ext cx="8381999" cy="106984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381000" y="2244969"/>
            <a:ext cx="4041648" cy="457200"/>
          </a:xfrm>
          <a:prstGeom prst="rect">
            <a:avLst/>
          </a:prstGeom>
          <a:solidFill>
            <a:schemeClr val="accent2">
              <a:alpha val="24705"/>
            </a:schemeClr>
          </a:solidFill>
          <a:ln w="1270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/>
          <a:lstStyle>
            <a:lvl1pPr marL="45720" lvl="0" indent="-7619" rtl="0">
              <a:spcBef>
                <a:spcPts val="0"/>
              </a:spcBef>
              <a:buClr>
                <a:srgbClr val="414141"/>
              </a:buClr>
              <a:buFont typeface="Georgia"/>
              <a:buNone/>
              <a:defRPr/>
            </a:lvl1pPr>
            <a:lvl2pPr lvl="1" rtl="0">
              <a:spcBef>
                <a:spcPts val="0"/>
              </a:spcBef>
              <a:buFont typeface="Georgia"/>
              <a:buNone/>
              <a:defRPr/>
            </a:lvl2pPr>
            <a:lvl3pPr lvl="2" rtl="0">
              <a:spcBef>
                <a:spcPts val="0"/>
              </a:spcBef>
              <a:buFont typeface="Georgia"/>
              <a:buNone/>
              <a:defRPr/>
            </a:lvl3pPr>
            <a:lvl4pPr lvl="3" rtl="0">
              <a:spcBef>
                <a:spcPts val="0"/>
              </a:spcBef>
              <a:buFont typeface="Georgia"/>
              <a:buNone/>
              <a:defRPr/>
            </a:lvl4pPr>
            <a:lvl5pPr lvl="4" rtl="0">
              <a:spcBef>
                <a:spcPts val="0"/>
              </a:spcBef>
              <a:buFont typeface="Georgia"/>
              <a:buNone/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2"/>
          </p:nvPr>
        </p:nvSpPr>
        <p:spPr>
          <a:xfrm>
            <a:off x="4721225" y="2244969"/>
            <a:ext cx="4041774" cy="457200"/>
          </a:xfrm>
          <a:prstGeom prst="rect">
            <a:avLst/>
          </a:prstGeom>
          <a:solidFill>
            <a:schemeClr val="accent2">
              <a:alpha val="24705"/>
            </a:schemeClr>
          </a:solidFill>
          <a:ln w="1270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/>
          <a:lstStyle>
            <a:lvl1pPr marL="45720" lvl="0" indent="-7619" rtl="0">
              <a:spcBef>
                <a:spcPts val="0"/>
              </a:spcBef>
              <a:buClr>
                <a:srgbClr val="414141"/>
              </a:buClr>
              <a:buFont typeface="Georgia"/>
              <a:buNone/>
              <a:defRPr/>
            </a:lvl1pPr>
            <a:lvl2pPr lvl="1" rtl="0">
              <a:spcBef>
                <a:spcPts val="0"/>
              </a:spcBef>
              <a:buFont typeface="Georgia"/>
              <a:buNone/>
              <a:defRPr/>
            </a:lvl2pPr>
            <a:lvl3pPr lvl="2" rtl="0">
              <a:spcBef>
                <a:spcPts val="0"/>
              </a:spcBef>
              <a:buFont typeface="Georgia"/>
              <a:buNone/>
              <a:defRPr/>
            </a:lvl3pPr>
            <a:lvl4pPr lvl="3" rtl="0">
              <a:spcBef>
                <a:spcPts val="0"/>
              </a:spcBef>
              <a:buFont typeface="Georgia"/>
              <a:buNone/>
              <a:defRPr/>
            </a:lvl4pPr>
            <a:lvl5pPr lvl="4" rtl="0">
              <a:spcBef>
                <a:spcPts val="0"/>
              </a:spcBef>
              <a:buFont typeface="Georgia"/>
              <a:buNone/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body" idx="3"/>
          </p:nvPr>
        </p:nvSpPr>
        <p:spPr>
          <a:xfrm>
            <a:off x="381000" y="2708518"/>
            <a:ext cx="4041648" cy="3886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body" idx="4"/>
          </p:nvPr>
        </p:nvSpPr>
        <p:spPr>
          <a:xfrm>
            <a:off x="4718303" y="2708518"/>
            <a:ext cx="4041774" cy="3886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dt" idx="10"/>
          </p:nvPr>
        </p:nvSpPr>
        <p:spPr>
          <a:xfrm>
            <a:off x="6586538" y="612775"/>
            <a:ext cx="957261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sldNum" idx="12"/>
          </p:nvPr>
        </p:nvSpPr>
        <p:spPr>
          <a:xfrm>
            <a:off x="8174038" y="1588"/>
            <a:ext cx="762000" cy="3667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</a:pPr>
            <a:endParaRPr/>
          </a:p>
          <a:p>
            <a:pPr marL="457200" marR="0" lvl="1" indent="0" algn="l" rtl="0">
              <a:spcBef>
                <a:spcPts val="0"/>
              </a:spcBef>
            </a:pPr>
            <a:endParaRPr/>
          </a:p>
          <a:p>
            <a:pPr marL="914400" marR="0" lvl="2" indent="0" algn="l" rtl="0">
              <a:spcBef>
                <a:spcPts val="0"/>
              </a:spcBef>
            </a:pPr>
            <a:endParaRPr/>
          </a:p>
          <a:p>
            <a:pPr marL="1371600" marR="0" lvl="3" indent="0" algn="l" rtl="0">
              <a:spcBef>
                <a:spcPts val="0"/>
              </a:spcBef>
            </a:pPr>
            <a:endParaRPr/>
          </a:p>
          <a:p>
            <a:pPr marL="1828800" marR="0" lvl="4" indent="0" algn="l" rtl="0">
              <a:spcBef>
                <a:spcPts val="0"/>
              </a:spcBef>
            </a:pPr>
            <a:endParaRPr/>
          </a:p>
          <a:p>
            <a:pPr marL="2286000" marR="0" lvl="5" indent="0" algn="l" rtl="0">
              <a:spcBef>
                <a:spcPts val="0"/>
              </a:spcBef>
            </a:pPr>
            <a:endParaRPr/>
          </a:p>
          <a:p>
            <a:pPr marL="2743200" marR="0" lvl="6" indent="0" algn="l" rtl="0">
              <a:spcBef>
                <a:spcPts val="0"/>
              </a:spcBef>
            </a:pPr>
            <a:endParaRPr/>
          </a:p>
          <a:p>
            <a:pPr marL="3200400" marR="0" lvl="7" indent="0" algn="l" rtl="0">
              <a:spcBef>
                <a:spcPts val="0"/>
              </a:spcBef>
            </a:pPr>
            <a:endParaRPr/>
          </a:p>
          <a:p>
            <a:pPr marL="3657600" marR="0" lvl="8" indent="0" algn="l" rtl="0">
              <a:spcBef>
                <a:spcPts val="0"/>
              </a:spcBef>
            </a:pPr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ftr" idx="11"/>
          </p:nvPr>
        </p:nvSpPr>
        <p:spPr>
          <a:xfrm>
            <a:off x="5257800" y="612775"/>
            <a:ext cx="1325562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>
            <a:off x="457200" y="1143000"/>
            <a:ext cx="8229600" cy="106984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dt" idx="10"/>
          </p:nvPr>
        </p:nvSpPr>
        <p:spPr>
          <a:xfrm>
            <a:off x="6583363" y="612775"/>
            <a:ext cx="957261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ftr" idx="11"/>
          </p:nvPr>
        </p:nvSpPr>
        <p:spPr>
          <a:xfrm>
            <a:off x="5257800" y="612775"/>
            <a:ext cx="1325562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sldNum" idx="12"/>
          </p:nvPr>
        </p:nvSpPr>
        <p:spPr>
          <a:xfrm>
            <a:off x="8174038" y="1588"/>
            <a:ext cx="762000" cy="3667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</a:pPr>
            <a:endParaRPr/>
          </a:p>
          <a:p>
            <a:pPr marL="457200" marR="0" lvl="1" indent="0" algn="l" rtl="0">
              <a:spcBef>
                <a:spcPts val="0"/>
              </a:spcBef>
            </a:pPr>
            <a:endParaRPr/>
          </a:p>
          <a:p>
            <a:pPr marL="914400" marR="0" lvl="2" indent="0" algn="l" rtl="0">
              <a:spcBef>
                <a:spcPts val="0"/>
              </a:spcBef>
            </a:pPr>
            <a:endParaRPr/>
          </a:p>
          <a:p>
            <a:pPr marL="1371600" marR="0" lvl="3" indent="0" algn="l" rtl="0">
              <a:spcBef>
                <a:spcPts val="0"/>
              </a:spcBef>
            </a:pPr>
            <a:endParaRPr/>
          </a:p>
          <a:p>
            <a:pPr marL="1828800" marR="0" lvl="4" indent="0" algn="l" rtl="0">
              <a:spcBef>
                <a:spcPts val="0"/>
              </a:spcBef>
            </a:pPr>
            <a:endParaRPr/>
          </a:p>
          <a:p>
            <a:pPr marL="2286000" marR="0" lvl="5" indent="0" algn="l" rtl="0">
              <a:spcBef>
                <a:spcPts val="0"/>
              </a:spcBef>
            </a:pPr>
            <a:endParaRPr/>
          </a:p>
          <a:p>
            <a:pPr marL="2743200" marR="0" lvl="6" indent="0" algn="l" rtl="0">
              <a:spcBef>
                <a:spcPts val="0"/>
              </a:spcBef>
            </a:pPr>
            <a:endParaRPr/>
          </a:p>
          <a:p>
            <a:pPr marL="3200400" marR="0" lvl="7" indent="0" algn="l" rtl="0">
              <a:spcBef>
                <a:spcPts val="0"/>
              </a:spcBef>
            </a:pPr>
            <a:endParaRPr/>
          </a:p>
          <a:p>
            <a:pPr marL="3657600" marR="0" lvl="8" indent="0" algn="l" rtl="0">
              <a:spcBef>
                <a:spcPts val="0"/>
              </a:spcBef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Объект с подписью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title"/>
          </p:nvPr>
        </p:nvSpPr>
        <p:spPr>
          <a:xfrm>
            <a:off x="5353496" y="1101970"/>
            <a:ext cx="3383280" cy="87782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lvl="0" algn="l" rtl="0">
              <a:spcBef>
                <a:spcPts val="0"/>
              </a:spcBef>
              <a:buFont typeface="Trebuchet MS"/>
              <a:buNone/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5353496" y="2010726"/>
            <a:ext cx="3383280" cy="461772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9144" lvl="0" indent="-9144" rtl="0">
              <a:spcBef>
                <a:spcPts val="0"/>
              </a:spcBef>
              <a:buFont typeface="Georgia"/>
              <a:buNone/>
              <a:defRPr/>
            </a:lvl1pPr>
            <a:lvl2pPr lvl="1" rtl="0">
              <a:spcBef>
                <a:spcPts val="0"/>
              </a:spcBef>
              <a:buFont typeface="Georgia"/>
              <a:buNone/>
              <a:defRPr/>
            </a:lvl2pPr>
            <a:lvl3pPr lvl="2" rtl="0">
              <a:spcBef>
                <a:spcPts val="0"/>
              </a:spcBef>
              <a:buFont typeface="Georgia"/>
              <a:buNone/>
              <a:defRPr/>
            </a:lvl3pPr>
            <a:lvl4pPr lvl="3" rtl="0">
              <a:spcBef>
                <a:spcPts val="0"/>
              </a:spcBef>
              <a:buFont typeface="Georgia"/>
              <a:buNone/>
              <a:defRPr/>
            </a:lvl4pPr>
            <a:lvl5pPr lvl="4" rtl="0">
              <a:spcBef>
                <a:spcPts val="0"/>
              </a:spcBef>
              <a:buFont typeface="Georgia"/>
              <a:buNone/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body" idx="2"/>
          </p:nvPr>
        </p:nvSpPr>
        <p:spPr>
          <a:xfrm>
            <a:off x="152400" y="776287"/>
            <a:ext cx="5102351" cy="585215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dt" idx="10"/>
          </p:nvPr>
        </p:nvSpPr>
        <p:spPr>
          <a:xfrm>
            <a:off x="6586538" y="612775"/>
            <a:ext cx="957261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8" name="Shape 88"/>
          <p:cNvSpPr txBox="1">
            <a:spLocks noGrp="1"/>
          </p:cNvSpPr>
          <p:nvPr>
            <p:ph type="ftr" idx="11"/>
          </p:nvPr>
        </p:nvSpPr>
        <p:spPr>
          <a:xfrm>
            <a:off x="5257800" y="612775"/>
            <a:ext cx="1325562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9" name="Shape 89"/>
          <p:cNvSpPr txBox="1">
            <a:spLocks noGrp="1"/>
          </p:cNvSpPr>
          <p:nvPr>
            <p:ph type="sldNum" idx="12"/>
          </p:nvPr>
        </p:nvSpPr>
        <p:spPr>
          <a:xfrm>
            <a:off x="8174038" y="1588"/>
            <a:ext cx="762000" cy="3667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</a:pPr>
            <a:endParaRPr/>
          </a:p>
          <a:p>
            <a:pPr marL="457200" marR="0" lvl="1" indent="0" algn="l" rtl="0">
              <a:spcBef>
                <a:spcPts val="0"/>
              </a:spcBef>
            </a:pPr>
            <a:endParaRPr/>
          </a:p>
          <a:p>
            <a:pPr marL="914400" marR="0" lvl="2" indent="0" algn="l" rtl="0">
              <a:spcBef>
                <a:spcPts val="0"/>
              </a:spcBef>
            </a:pPr>
            <a:endParaRPr/>
          </a:p>
          <a:p>
            <a:pPr marL="1371600" marR="0" lvl="3" indent="0" algn="l" rtl="0">
              <a:spcBef>
                <a:spcPts val="0"/>
              </a:spcBef>
            </a:pPr>
            <a:endParaRPr/>
          </a:p>
          <a:p>
            <a:pPr marL="1828800" marR="0" lvl="4" indent="0" algn="l" rtl="0">
              <a:spcBef>
                <a:spcPts val="0"/>
              </a:spcBef>
            </a:pPr>
            <a:endParaRPr/>
          </a:p>
          <a:p>
            <a:pPr marL="2286000" marR="0" lvl="5" indent="0" algn="l" rtl="0">
              <a:spcBef>
                <a:spcPts val="0"/>
              </a:spcBef>
            </a:pPr>
            <a:endParaRPr/>
          </a:p>
          <a:p>
            <a:pPr marL="2743200" marR="0" lvl="6" indent="0" algn="l" rtl="0">
              <a:spcBef>
                <a:spcPts val="0"/>
              </a:spcBef>
            </a:pPr>
            <a:endParaRPr/>
          </a:p>
          <a:p>
            <a:pPr marL="3200400" marR="0" lvl="7" indent="0" algn="l" rtl="0">
              <a:spcBef>
                <a:spcPts val="0"/>
              </a:spcBef>
            </a:pPr>
            <a:endParaRPr/>
          </a:p>
          <a:p>
            <a:pPr marL="3657600" marR="0" lvl="8" indent="0" algn="l" rtl="0">
              <a:spcBef>
                <a:spcPts val="0"/>
              </a:spcBef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Рисунок с подписью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title"/>
          </p:nvPr>
        </p:nvSpPr>
        <p:spPr>
          <a:xfrm rot="-5400000">
            <a:off x="3393016" y="3156576"/>
            <a:ext cx="4681637" cy="58680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algn="ctr" rtl="0">
              <a:spcBef>
                <a:spcPts val="0"/>
              </a:spcBef>
              <a:buFont typeface="Trebuchet MS"/>
              <a:buNone/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2" name="Shape 92"/>
          <p:cNvSpPr>
            <a:spLocks noGrp="1"/>
          </p:cNvSpPr>
          <p:nvPr>
            <p:ph type="pic" idx="2"/>
          </p:nvPr>
        </p:nvSpPr>
        <p:spPr>
          <a:xfrm>
            <a:off x="403670" y="1143000"/>
            <a:ext cx="4572000" cy="4572000"/>
          </a:xfrm>
          <a:prstGeom prst="rect">
            <a:avLst/>
          </a:prstGeom>
          <a:solidFill>
            <a:srgbClr val="EAEAEA"/>
          </a:solidFill>
          <a:ln w="50800" cap="flat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6088442" y="3274308"/>
            <a:ext cx="2590800" cy="251648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lvl="0" indent="0" rtl="0">
              <a:lnSpc>
                <a:spcPct val="100000"/>
              </a:lnSpc>
              <a:spcBef>
                <a:spcPts val="0"/>
              </a:spcBef>
              <a:buFont typeface="Georgia"/>
              <a:buNone/>
              <a:defRPr/>
            </a:lvl1pPr>
            <a:lvl2pPr lvl="1" rtl="0">
              <a:spcBef>
                <a:spcPts val="0"/>
              </a:spcBef>
              <a:buFont typeface="Georgia"/>
              <a:buNone/>
              <a:defRPr/>
            </a:lvl2pPr>
            <a:lvl3pPr lvl="2" rtl="0">
              <a:spcBef>
                <a:spcPts val="0"/>
              </a:spcBef>
              <a:buFont typeface="Georgia"/>
              <a:buNone/>
              <a:defRPr/>
            </a:lvl3pPr>
            <a:lvl4pPr lvl="3" rtl="0">
              <a:spcBef>
                <a:spcPts val="0"/>
              </a:spcBef>
              <a:buFont typeface="Georgia"/>
              <a:buNone/>
              <a:defRPr/>
            </a:lvl4pPr>
            <a:lvl5pPr lvl="4" rtl="0">
              <a:spcBef>
                <a:spcPts val="0"/>
              </a:spcBef>
              <a:buFont typeface="Georgia"/>
              <a:buNone/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4" name="Shape 94"/>
          <p:cNvSpPr txBox="1">
            <a:spLocks noGrp="1"/>
          </p:cNvSpPr>
          <p:nvPr>
            <p:ph type="dt" idx="10"/>
          </p:nvPr>
        </p:nvSpPr>
        <p:spPr>
          <a:xfrm>
            <a:off x="6586538" y="612775"/>
            <a:ext cx="957261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5" name="Shape 95"/>
          <p:cNvSpPr txBox="1">
            <a:spLocks noGrp="1"/>
          </p:cNvSpPr>
          <p:nvPr>
            <p:ph type="ftr" idx="11"/>
          </p:nvPr>
        </p:nvSpPr>
        <p:spPr>
          <a:xfrm>
            <a:off x="5257800" y="612775"/>
            <a:ext cx="1325562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6" name="Shape 96"/>
          <p:cNvSpPr txBox="1">
            <a:spLocks noGrp="1"/>
          </p:cNvSpPr>
          <p:nvPr>
            <p:ph type="sldNum" idx="12"/>
          </p:nvPr>
        </p:nvSpPr>
        <p:spPr>
          <a:xfrm>
            <a:off x="8174038" y="1588"/>
            <a:ext cx="762000" cy="3667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</a:pPr>
            <a:endParaRPr/>
          </a:p>
          <a:p>
            <a:pPr marL="457200" marR="0" lvl="1" indent="0" algn="l" rtl="0">
              <a:spcBef>
                <a:spcPts val="0"/>
              </a:spcBef>
            </a:pPr>
            <a:endParaRPr/>
          </a:p>
          <a:p>
            <a:pPr marL="914400" marR="0" lvl="2" indent="0" algn="l" rtl="0">
              <a:spcBef>
                <a:spcPts val="0"/>
              </a:spcBef>
            </a:pPr>
            <a:endParaRPr/>
          </a:p>
          <a:p>
            <a:pPr marL="1371600" marR="0" lvl="3" indent="0" algn="l" rtl="0">
              <a:spcBef>
                <a:spcPts val="0"/>
              </a:spcBef>
            </a:pPr>
            <a:endParaRPr/>
          </a:p>
          <a:p>
            <a:pPr marL="1828800" marR="0" lvl="4" indent="0" algn="l" rtl="0">
              <a:spcBef>
                <a:spcPts val="0"/>
              </a:spcBef>
            </a:pPr>
            <a:endParaRPr/>
          </a:p>
          <a:p>
            <a:pPr marL="2286000" marR="0" lvl="5" indent="0" algn="l" rtl="0">
              <a:spcBef>
                <a:spcPts val="0"/>
              </a:spcBef>
            </a:pPr>
            <a:endParaRPr/>
          </a:p>
          <a:p>
            <a:pPr marL="2743200" marR="0" lvl="6" indent="0" algn="l" rtl="0">
              <a:spcBef>
                <a:spcPts val="0"/>
              </a:spcBef>
            </a:pPr>
            <a:endParaRPr/>
          </a:p>
          <a:p>
            <a:pPr marL="3200400" marR="0" lvl="7" indent="0" algn="l" rtl="0">
              <a:spcBef>
                <a:spcPts val="0"/>
              </a:spcBef>
            </a:pPr>
            <a:endParaRPr/>
          </a:p>
          <a:p>
            <a:pPr marL="3657600" marR="0" lvl="8" indent="0" algn="l" rtl="0">
              <a:spcBef>
                <a:spcPts val="0"/>
              </a:spcBef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Заголовок и вертикальный текст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>
            <a:spLocks noGrp="1"/>
          </p:cNvSpPr>
          <p:nvPr>
            <p:ph type="title"/>
          </p:nvPr>
        </p:nvSpPr>
        <p:spPr>
          <a:xfrm>
            <a:off x="457200" y="1143000"/>
            <a:ext cx="8229600" cy="1066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 rot="5400000">
            <a:off x="2409824" y="296862"/>
            <a:ext cx="4324349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65125" lvl="0" indent="-85725" algn="l" rtl="0">
              <a:spcBef>
                <a:spcPts val="300"/>
              </a:spcBef>
              <a:spcAft>
                <a:spcPts val="0"/>
              </a:spcAft>
              <a:buClr>
                <a:srgbClr val="8CADAE"/>
              </a:buClr>
              <a:buFont typeface="Georgia"/>
              <a:buChar char="•"/>
              <a:defRPr/>
            </a:lvl1pPr>
            <a:lvl2pPr marL="657225" lvl="1" indent="-85725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Font typeface="Georgia"/>
              <a:buChar char="▫"/>
              <a:defRPr/>
            </a:lvl2pPr>
            <a:lvl3pPr marL="922338" lvl="2" indent="-71437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Char char="⚫"/>
              <a:defRPr/>
            </a:lvl3pPr>
            <a:lvl4pPr marL="1179513" lvl="3" indent="-61912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Char char="⚫"/>
              <a:defRPr/>
            </a:lvl4pPr>
            <a:lvl5pPr marL="1389063" lvl="4" indent="-55562" algn="l" rtl="0">
              <a:spcBef>
                <a:spcPts val="300"/>
              </a:spcBef>
              <a:spcAft>
                <a:spcPts val="0"/>
              </a:spcAft>
              <a:buClr>
                <a:srgbClr val="8CADAE"/>
              </a:buClr>
              <a:buFont typeface="Georgia"/>
              <a:buChar char="▫"/>
              <a:defRPr/>
            </a:lvl5pPr>
            <a:lvl6pPr marL="1609344" lvl="5" indent="-72644" algn="l" rtl="0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/>
            </a:lvl6pPr>
            <a:lvl7pPr marL="1828800" lvl="6" indent="-88900" algn="l" rtl="0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/>
            </a:lvl7pPr>
            <a:lvl8pPr marL="2029968" lvl="7" indent="-93217" algn="l" rtl="0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/>
            </a:lvl8pPr>
            <a:lvl9pPr marL="2240280" lvl="8" indent="-93979" algn="l" rtl="0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/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dt" idx="10"/>
          </p:nvPr>
        </p:nvSpPr>
        <p:spPr>
          <a:xfrm>
            <a:off x="6586538" y="612775"/>
            <a:ext cx="957261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ftr" idx="11"/>
          </p:nvPr>
        </p:nvSpPr>
        <p:spPr>
          <a:xfrm>
            <a:off x="5257800" y="612775"/>
            <a:ext cx="1325562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sldNum" idx="12"/>
          </p:nvPr>
        </p:nvSpPr>
        <p:spPr>
          <a:xfrm>
            <a:off x="8174038" y="1588"/>
            <a:ext cx="762000" cy="3667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</a:pPr>
            <a:endParaRPr/>
          </a:p>
          <a:p>
            <a:pPr marL="457200" marR="0" lvl="1" indent="0" algn="l" rtl="0">
              <a:spcBef>
                <a:spcPts val="0"/>
              </a:spcBef>
            </a:pPr>
            <a:endParaRPr/>
          </a:p>
          <a:p>
            <a:pPr marL="914400" marR="0" lvl="2" indent="0" algn="l" rtl="0">
              <a:spcBef>
                <a:spcPts val="0"/>
              </a:spcBef>
            </a:pPr>
            <a:endParaRPr/>
          </a:p>
          <a:p>
            <a:pPr marL="1371600" marR="0" lvl="3" indent="0" algn="l" rtl="0">
              <a:spcBef>
                <a:spcPts val="0"/>
              </a:spcBef>
            </a:pPr>
            <a:endParaRPr/>
          </a:p>
          <a:p>
            <a:pPr marL="1828800" marR="0" lvl="4" indent="0" algn="l" rtl="0">
              <a:spcBef>
                <a:spcPts val="0"/>
              </a:spcBef>
            </a:pPr>
            <a:endParaRPr/>
          </a:p>
          <a:p>
            <a:pPr marL="2286000" marR="0" lvl="5" indent="0" algn="l" rtl="0">
              <a:spcBef>
                <a:spcPts val="0"/>
              </a:spcBef>
            </a:pPr>
            <a:endParaRPr/>
          </a:p>
          <a:p>
            <a:pPr marL="2743200" marR="0" lvl="6" indent="0" algn="l" rtl="0">
              <a:spcBef>
                <a:spcPts val="0"/>
              </a:spcBef>
            </a:pPr>
            <a:endParaRPr/>
          </a:p>
          <a:p>
            <a:pPr marL="3200400" marR="0" lvl="7" indent="0" algn="l" rtl="0">
              <a:spcBef>
                <a:spcPts val="0"/>
              </a:spcBef>
            </a:pPr>
            <a:endParaRPr/>
          </a:p>
          <a:p>
            <a:pPr marL="3657600" marR="0" lvl="8" indent="0" algn="l" rtl="0">
              <a:spcBef>
                <a:spcPts val="0"/>
              </a:spcBef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366712"/>
            <a:ext cx="9144000" cy="84137"/>
          </a:xfrm>
          <a:prstGeom prst="rect">
            <a:avLst/>
          </a:prstGeom>
          <a:solidFill>
            <a:schemeClr val="accent2">
              <a:alpha val="49803"/>
            </a:scheme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hape 11"/>
          <p:cNvSpPr/>
          <p:nvPr/>
        </p:nvSpPr>
        <p:spPr>
          <a:xfrm>
            <a:off x="0" y="0"/>
            <a:ext cx="9144000" cy="311149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Shape 12"/>
          <p:cNvSpPr/>
          <p:nvPr/>
        </p:nvSpPr>
        <p:spPr>
          <a:xfrm>
            <a:off x="0" y="307975"/>
            <a:ext cx="9144000" cy="9207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Shape 13"/>
          <p:cNvSpPr/>
          <p:nvPr/>
        </p:nvSpPr>
        <p:spPr>
          <a:xfrm rot="10800000" flipH="1">
            <a:off x="5410200" y="360363"/>
            <a:ext cx="3733800" cy="904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Shape 14"/>
          <p:cNvSpPr/>
          <p:nvPr/>
        </p:nvSpPr>
        <p:spPr>
          <a:xfrm rot="10800000" flipH="1">
            <a:off x="5410200" y="439737"/>
            <a:ext cx="3733800" cy="180975"/>
          </a:xfrm>
          <a:prstGeom prst="rect">
            <a:avLst/>
          </a:prstGeom>
          <a:solidFill>
            <a:schemeClr val="accent2">
              <a:alpha val="49803"/>
            </a:scheme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Shape 15"/>
          <p:cNvSpPr/>
          <p:nvPr/>
        </p:nvSpPr>
        <p:spPr>
          <a:xfrm>
            <a:off x="5407025" y="496887"/>
            <a:ext cx="3063874" cy="2857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Shape 16"/>
          <p:cNvSpPr/>
          <p:nvPr/>
        </p:nvSpPr>
        <p:spPr>
          <a:xfrm>
            <a:off x="7373938" y="588962"/>
            <a:ext cx="1600199" cy="36512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Shape 17"/>
          <p:cNvSpPr/>
          <p:nvPr/>
        </p:nvSpPr>
        <p:spPr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4705"/>
            </a:srgb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Shape 18"/>
          <p:cNvSpPr/>
          <p:nvPr/>
        </p:nvSpPr>
        <p:spPr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4705"/>
            </a:srgb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Shape 19"/>
          <p:cNvSpPr/>
          <p:nvPr/>
        </p:nvSpPr>
        <p:spPr>
          <a:xfrm>
            <a:off x="9024938" y="-1588"/>
            <a:ext cx="9524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Shape 20"/>
          <p:cNvSpPr/>
          <p:nvPr/>
        </p:nvSpPr>
        <p:spPr>
          <a:xfrm>
            <a:off x="8975725" y="-1588"/>
            <a:ext cx="26987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Shape 21"/>
          <p:cNvSpPr/>
          <p:nvPr/>
        </p:nvSpPr>
        <p:spPr>
          <a:xfrm>
            <a:off x="8915400" y="0"/>
            <a:ext cx="55562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Shape 22"/>
          <p:cNvSpPr/>
          <p:nvPr/>
        </p:nvSpPr>
        <p:spPr>
          <a:xfrm>
            <a:off x="8874125" y="0"/>
            <a:ext cx="7937" cy="585788"/>
          </a:xfrm>
          <a:prstGeom prst="rect">
            <a:avLst/>
          </a:prstGeom>
          <a:solidFill>
            <a:srgbClr val="FFFFFF">
              <a:alpha val="29803"/>
            </a:srgb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Shape 23"/>
          <p:cNvSpPr txBox="1">
            <a:spLocks noGrp="1"/>
          </p:cNvSpPr>
          <p:nvPr>
            <p:ph type="title"/>
          </p:nvPr>
        </p:nvSpPr>
        <p:spPr>
          <a:xfrm>
            <a:off x="457200" y="1143000"/>
            <a:ext cx="8229600" cy="1066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/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defRPr/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defRPr/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defRPr/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1"/>
          </p:nvPr>
        </p:nvSpPr>
        <p:spPr>
          <a:xfrm>
            <a:off x="457200" y="2249488"/>
            <a:ext cx="8229600" cy="43243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65125" marR="0" lvl="0" indent="-85725" algn="l" rtl="0">
              <a:spcBef>
                <a:spcPts val="300"/>
              </a:spcBef>
              <a:spcAft>
                <a:spcPts val="0"/>
              </a:spcAft>
              <a:buClr>
                <a:srgbClr val="8CADAE"/>
              </a:buClr>
              <a:buFont typeface="Georgia"/>
              <a:buChar char="•"/>
              <a:defRPr/>
            </a:lvl1pPr>
            <a:lvl2pPr marL="657225" marR="0" lvl="1" indent="-85725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Font typeface="Georgia"/>
              <a:buChar char="▫"/>
              <a:defRPr/>
            </a:lvl2pPr>
            <a:lvl3pPr marL="922338" marR="0" lvl="2" indent="-71437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Char char="⚫"/>
              <a:defRPr/>
            </a:lvl3pPr>
            <a:lvl4pPr marL="1179513" marR="0" lvl="3" indent="-61912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Char char="⚫"/>
              <a:defRPr/>
            </a:lvl4pPr>
            <a:lvl5pPr marL="1389063" marR="0" lvl="4" indent="-55562" algn="l" rtl="0">
              <a:spcBef>
                <a:spcPts val="300"/>
              </a:spcBef>
              <a:spcAft>
                <a:spcPts val="0"/>
              </a:spcAft>
              <a:buClr>
                <a:srgbClr val="8CADAE"/>
              </a:buClr>
              <a:buFont typeface="Georgia"/>
              <a:buChar char="▫"/>
              <a:defRPr/>
            </a:lvl5pPr>
            <a:lvl6pPr marL="1609344" marR="0" lvl="5" indent="-72644" algn="l" rtl="0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/>
            </a:lvl6pPr>
            <a:lvl7pPr marL="1828800" marR="0" lvl="6" indent="-88900" algn="l" rtl="0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/>
            </a:lvl7pPr>
            <a:lvl8pPr marL="2029968" marR="0" lvl="7" indent="-93217" algn="l" rtl="0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/>
            </a:lvl8pPr>
            <a:lvl9pPr marL="2240280" marR="0" lvl="8" indent="-93979" algn="l" rtl="0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dt" idx="10"/>
          </p:nvPr>
        </p:nvSpPr>
        <p:spPr>
          <a:xfrm>
            <a:off x="6586538" y="612775"/>
            <a:ext cx="957261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ftr" idx="11"/>
          </p:nvPr>
        </p:nvSpPr>
        <p:spPr>
          <a:xfrm>
            <a:off x="5257800" y="612775"/>
            <a:ext cx="1325562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174038" y="1588"/>
            <a:ext cx="762000" cy="3667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</a:pPr>
            <a:endParaRPr/>
          </a:p>
          <a:p>
            <a:pPr marL="457200" marR="0" lvl="1" indent="0" algn="l" rtl="0">
              <a:spcBef>
                <a:spcPts val="0"/>
              </a:spcBef>
            </a:pPr>
            <a:endParaRPr/>
          </a:p>
          <a:p>
            <a:pPr marL="914400" marR="0" lvl="2" indent="0" algn="l" rtl="0">
              <a:spcBef>
                <a:spcPts val="0"/>
              </a:spcBef>
            </a:pPr>
            <a:endParaRPr/>
          </a:p>
          <a:p>
            <a:pPr marL="1371600" marR="0" lvl="3" indent="0" algn="l" rtl="0">
              <a:spcBef>
                <a:spcPts val="0"/>
              </a:spcBef>
            </a:pPr>
            <a:endParaRPr/>
          </a:p>
          <a:p>
            <a:pPr marL="1828800" marR="0" lvl="4" indent="0" algn="l" rtl="0">
              <a:spcBef>
                <a:spcPts val="0"/>
              </a:spcBef>
            </a:pPr>
            <a:endParaRPr/>
          </a:p>
          <a:p>
            <a:pPr marL="2286000" marR="0" lvl="5" indent="0" algn="l" rtl="0">
              <a:spcBef>
                <a:spcPts val="0"/>
              </a:spcBef>
            </a:pPr>
            <a:endParaRPr/>
          </a:p>
          <a:p>
            <a:pPr marL="2743200" marR="0" lvl="6" indent="0" algn="l" rtl="0">
              <a:spcBef>
                <a:spcPts val="0"/>
              </a:spcBef>
            </a:pPr>
            <a:endParaRPr/>
          </a:p>
          <a:p>
            <a:pPr marL="3200400" marR="0" lvl="7" indent="0" algn="l" rtl="0">
              <a:spcBef>
                <a:spcPts val="0"/>
              </a:spcBef>
            </a:pPr>
            <a:endParaRPr/>
          </a:p>
          <a:p>
            <a:pPr marL="3657600" marR="0" lvl="8" indent="0" algn="l" rtl="0">
              <a:spcBef>
                <a:spcPts val="0"/>
              </a:spcBef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 txBox="1">
            <a:spLocks noGrp="1"/>
          </p:cNvSpPr>
          <p:nvPr>
            <p:ph type="title"/>
          </p:nvPr>
        </p:nvSpPr>
        <p:spPr>
          <a:xfrm>
            <a:off x="381000" y="533400"/>
            <a:ext cx="8153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381000" y="6537325"/>
            <a:ext cx="12192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7124700" y="152400"/>
            <a:ext cx="1790700" cy="30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4114800" y="6537325"/>
            <a:ext cx="12954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</a:pPr>
            <a:fld id="{00000000-1234-1234-1234-123412341234}" type="slidenum">
              <a:rPr lang="en-US">
                <a:solidFill>
                  <a:srgbClr val="FFFFFF"/>
                </a:solidFill>
              </a:rPr>
              <a:pPr>
                <a:buClr>
                  <a:srgbClr val="FFFFFF"/>
                </a:buClr>
              </a:pPr>
              <a:t>‹#›</a:t>
            </a:fld>
            <a:endParaRPr sz="1400">
              <a:solidFill>
                <a:srgbClr val="000000"/>
              </a:solidFill>
            </a:endParaRPr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457200" y="1371600"/>
            <a:ext cx="8153400" cy="49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3069" algn="l" rtl="0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322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grpSp>
        <p:nvGrpSpPr>
          <p:cNvPr id="30" name="Google Shape;30;p4"/>
          <p:cNvGrpSpPr/>
          <p:nvPr/>
        </p:nvGrpSpPr>
        <p:grpSpPr>
          <a:xfrm>
            <a:off x="0" y="1109662"/>
            <a:ext cx="8229600" cy="33338"/>
            <a:chOff x="0" y="1185862"/>
            <a:chExt cx="8229600" cy="33338"/>
          </a:xfrm>
        </p:grpSpPr>
        <p:cxnSp>
          <p:nvCxnSpPr>
            <p:cNvPr id="31" name="Google Shape;31;p4"/>
            <p:cNvCxnSpPr/>
            <p:nvPr/>
          </p:nvCxnSpPr>
          <p:spPr>
            <a:xfrm rot="10800000">
              <a:off x="0" y="1185862"/>
              <a:ext cx="8229600" cy="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32" name="Google Shape;32;p4"/>
            <p:cNvCxnSpPr/>
            <p:nvPr/>
          </p:nvCxnSpPr>
          <p:spPr>
            <a:xfrm>
              <a:off x="0" y="1219200"/>
              <a:ext cx="3627437" cy="0"/>
            </a:xfrm>
            <a:prstGeom prst="straightConnector1">
              <a:avLst/>
            </a:prstGeom>
            <a:noFill/>
            <a:ln w="76200" cap="flat" cmpd="sng">
              <a:solidFill>
                <a:schemeClr val="lt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31623948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13" Type="http://schemas.openxmlformats.org/officeDocument/2006/relationships/image" Target="../media/image30.jpeg"/><Relationship Id="rId3" Type="http://schemas.openxmlformats.org/officeDocument/2006/relationships/image" Target="../media/image22.jpg"/><Relationship Id="rId7" Type="http://schemas.openxmlformats.org/officeDocument/2006/relationships/hyperlink" Target="http://cmap.ihmc.us/" TargetMode="External"/><Relationship Id="rId12" Type="http://schemas.openxmlformats.org/officeDocument/2006/relationships/image" Target="../media/image2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g"/><Relationship Id="rId11" Type="http://schemas.openxmlformats.org/officeDocument/2006/relationships/image" Target="../media/image28.png"/><Relationship Id="rId5" Type="http://schemas.openxmlformats.org/officeDocument/2006/relationships/hyperlink" Target="http://www.xmind.net/" TargetMode="External"/><Relationship Id="rId10" Type="http://schemas.openxmlformats.org/officeDocument/2006/relationships/image" Target="../media/image27.png"/><Relationship Id="rId4" Type="http://schemas.openxmlformats.org/officeDocument/2006/relationships/image" Target="../media/image23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b68lKg7OR40" TargetMode="External"/><Relationship Id="rId2" Type="http://schemas.openxmlformats.org/officeDocument/2006/relationships/hyperlink" Target="https://www.youtube.com/watch?v=lnNc7ujZKEY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yY8BgPJzqc8" TargetMode="External"/><Relationship Id="rId4" Type="http://schemas.openxmlformats.org/officeDocument/2006/relationships/hyperlink" Target="https://www.youtube.com/watch?v=V9aCj1UMWBw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subTitle" idx="1"/>
          </p:nvPr>
        </p:nvSpPr>
        <p:spPr>
          <a:xfrm>
            <a:off x="89175" y="188640"/>
            <a:ext cx="8998500" cy="17287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63500" lvl="0" indent="0" algn="ctr">
              <a:buSzPct val="25000"/>
            </a:pPr>
            <a:r>
              <a:rPr lang="ru-RU" sz="4400" b="0" i="0" u="none" strike="noStrike" cap="none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/>
                <a:ea typeface="Georgia"/>
                <a:cs typeface="Georgia"/>
                <a:sym typeface="Georgia"/>
              </a:rPr>
              <a:t> </a:t>
            </a:r>
            <a:r>
              <a:rPr lang="ru-RU" altLang="ru-RU" sz="3600" b="1" kern="1200" dirty="0">
                <a:solidFill>
                  <a:schemeClr val="bg1"/>
                </a:solidFill>
              </a:rPr>
              <a:t>Учимся оживлять мысли, </a:t>
            </a:r>
            <a:br>
              <a:rPr lang="ru-RU" altLang="ru-RU" sz="3600" b="1" kern="1200" dirty="0">
                <a:solidFill>
                  <a:schemeClr val="bg1"/>
                </a:solidFill>
              </a:rPr>
            </a:br>
            <a:r>
              <a:rPr lang="ru-RU" altLang="ru-RU" sz="3600" b="1" kern="1200" dirty="0">
                <a:solidFill>
                  <a:schemeClr val="bg1"/>
                </a:solidFill>
              </a:rPr>
              <a:t>или </a:t>
            </a:r>
            <a:r>
              <a:rPr lang="ru-RU" altLang="ru-RU" sz="3600" b="1" kern="1200" dirty="0" smtClean="0">
                <a:solidFill>
                  <a:schemeClr val="bg1"/>
                </a:solidFill>
              </a:rPr>
              <a:t>интернет-сервисы </a:t>
            </a:r>
            <a:r>
              <a:rPr lang="ru-RU" altLang="ru-RU" sz="3600" b="1" kern="1200" dirty="0">
                <a:solidFill>
                  <a:schemeClr val="bg1"/>
                </a:solidFill>
              </a:rPr>
              <a:t>для создания ментальных карт</a:t>
            </a:r>
            <a:endParaRPr lang="ru-RU" sz="3600" b="0" i="0" u="none" strike="noStrike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9" name="Shape 129"/>
          <p:cNvSpPr txBox="1"/>
          <p:nvPr/>
        </p:nvSpPr>
        <p:spPr>
          <a:xfrm>
            <a:off x="110279" y="5939725"/>
            <a:ext cx="8998500" cy="820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-RU" sz="1800" b="1" dirty="0" smtClean="0"/>
              <a:t> Вишнякова Татьяна Витальевна,</a:t>
            </a:r>
          </a:p>
          <a:p>
            <a:pPr lvl="0">
              <a:spcBef>
                <a:spcPts val="0"/>
              </a:spcBef>
              <a:buNone/>
            </a:pPr>
            <a:r>
              <a:rPr lang="ru-RU" sz="1800" dirty="0"/>
              <a:t>у</a:t>
            </a:r>
            <a:r>
              <a:rPr lang="ru-RU" sz="1800" dirty="0" smtClean="0"/>
              <a:t>читель русского языка и литературы МАОУ «СОШ № 1 г. Улан-Удэ»</a:t>
            </a:r>
            <a:endParaRPr lang="ru-RU" dirty="0"/>
          </a:p>
        </p:txBody>
      </p:sp>
      <p:pic>
        <p:nvPicPr>
          <p:cNvPr id="1026" name="Picture 2" descr="C:\Users\dw\Desktop\mind-map_150818329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07720">
            <a:off x="101894" y="2770993"/>
            <a:ext cx="5273436" cy="263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dw\Desktop\1-6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8282" y="3573015"/>
            <a:ext cx="4985718" cy="2492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230"/>
          <p:cNvSpPr txBox="1">
            <a:spLocks noGrp="1"/>
          </p:cNvSpPr>
          <p:nvPr>
            <p:ph type="body" idx="1"/>
          </p:nvPr>
        </p:nvSpPr>
        <p:spPr>
          <a:xfrm>
            <a:off x="143508" y="1772816"/>
            <a:ext cx="8856983" cy="10801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-263525">
              <a:spcBef>
                <a:spcPts val="0"/>
              </a:spcBef>
              <a:buSzPct val="100000"/>
            </a:pPr>
            <a:r>
              <a:rPr lang="ru-RU" sz="2400" b="0" i="0" u="none" strike="noStrike" cap="none" dirty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По возможности </a:t>
            </a:r>
            <a:r>
              <a:rPr lang="ru-RU" sz="2400" dirty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для рисования карты </a:t>
            </a:r>
            <a:r>
              <a:rPr lang="ru-RU" sz="2400" dirty="0" smtClean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ума используем </a:t>
            </a:r>
            <a:r>
              <a:rPr lang="ru-RU" sz="2400" b="0" i="0" u="none" strike="noStrike" cap="none" dirty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максимальное количество </a:t>
            </a:r>
            <a:r>
              <a:rPr lang="ru-RU" sz="2400" b="0" i="0" u="none" strike="noStrike" cap="none" dirty="0" smtClean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цветов.</a:t>
            </a:r>
            <a:endParaRPr lang="ru-RU" sz="2400" b="0" i="0" u="none" strike="noStrike" cap="none" dirty="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31" name="Shape 231" descr="рисования карты ума интеллект-карты"/>
          <p:cNvPicPr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52000" y="2924944"/>
            <a:ext cx="5040000" cy="378000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196"/>
          <p:cNvSpPr txBox="1">
            <a:spLocks/>
          </p:cNvSpPr>
          <p:nvPr/>
        </p:nvSpPr>
        <p:spPr>
          <a:xfrm>
            <a:off x="457199" y="476673"/>
            <a:ext cx="8229600" cy="57606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defRPr/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defRPr/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defRPr/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pPr algn="ctr">
              <a:buSzPct val="25000"/>
            </a:pPr>
            <a:r>
              <a:rPr lang="ru-RU" sz="2000" b="1" spc="150" dirty="0" smtClean="0">
                <a:solidFill>
                  <a:schemeClr val="bg2"/>
                </a:solidFill>
                <a:latin typeface="Trebuchet MS" pitchFamily="34" charset="0"/>
                <a:ea typeface="Georgia"/>
                <a:cs typeface="Georgia"/>
                <a:sym typeface="Georgia"/>
              </a:rPr>
              <a:t>ТЕХНОЛОГИЯ СОЗДАНИЯ ИНТЕЛЛЕКТ-КАРТЫ</a:t>
            </a:r>
            <a:endParaRPr lang="ru-RU" sz="2000" b="1" spc="150" dirty="0">
              <a:solidFill>
                <a:schemeClr val="bg2"/>
              </a:solidFill>
              <a:latin typeface="Trebuchet MS" pitchFamily="34" charset="0"/>
              <a:ea typeface="Georgia"/>
              <a:cs typeface="Georgia"/>
              <a:sym typeface="Georgia"/>
            </a:endParaRPr>
          </a:p>
        </p:txBody>
      </p:sp>
      <p:sp>
        <p:nvSpPr>
          <p:cNvPr id="8" name="Shape 204"/>
          <p:cNvSpPr txBox="1">
            <a:spLocks/>
          </p:cNvSpPr>
          <p:nvPr/>
        </p:nvSpPr>
        <p:spPr>
          <a:xfrm>
            <a:off x="2915816" y="908720"/>
            <a:ext cx="2736304" cy="72008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defRPr/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defRPr/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defRPr/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pPr algn="ctr">
              <a:buSzPct val="25000"/>
            </a:pPr>
            <a:r>
              <a:rPr lang="ru-RU" sz="4000" b="1" dirty="0" smtClean="0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Шаг 4</a:t>
            </a:r>
            <a:endParaRPr lang="ru-RU" sz="4000" b="1" dirty="0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 txBox="1">
            <a:spLocks noGrp="1"/>
          </p:cNvSpPr>
          <p:nvPr>
            <p:ph type="body" idx="1"/>
          </p:nvPr>
        </p:nvSpPr>
        <p:spPr>
          <a:xfrm>
            <a:off x="179512" y="1628800"/>
            <a:ext cx="8712968" cy="122413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65125" marR="0" lvl="0" indent="-263525" algn="l" rtl="0">
              <a:spcBef>
                <a:spcPts val="0"/>
              </a:spcBef>
              <a:spcAft>
                <a:spcPts val="0"/>
              </a:spcAft>
              <a:buClr>
                <a:srgbClr val="8CADAE"/>
              </a:buClr>
              <a:buSzPct val="100000"/>
              <a:buFont typeface="Georgia"/>
              <a:buChar char="•"/>
            </a:pPr>
            <a:r>
              <a:rPr lang="ru-RU" sz="2400" b="0" i="0" u="none" strike="noStrike" cap="none" dirty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Везде, где возможно, добавляем рисунки, </a:t>
            </a:r>
            <a:r>
              <a:rPr lang="ru-RU" sz="2400" b="0" i="0" u="none" strike="noStrike" cap="none" dirty="0" smtClean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символы </a:t>
            </a:r>
            <a:r>
              <a:rPr lang="ru-RU" sz="2400" b="0" i="0" u="none" strike="noStrike" cap="none" dirty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и другую графику, </a:t>
            </a:r>
            <a:r>
              <a:rPr lang="ru-RU" sz="2400" b="0" i="0" u="none" strike="noStrike" cap="none" dirty="0" smtClean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ассоциирующуюся </a:t>
            </a:r>
            <a:r>
              <a:rPr lang="ru-RU" sz="2400" b="0" i="0" u="none" strike="noStrike" cap="none" dirty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с ключевыми словами.</a:t>
            </a:r>
          </a:p>
        </p:txBody>
      </p:sp>
      <p:pic>
        <p:nvPicPr>
          <p:cNvPr id="239" name="Shape 239" descr="принцип рисования карт ума интеллект карт карт разума"/>
          <p:cNvPicPr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52000" y="2924944"/>
            <a:ext cx="5040000" cy="378000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196"/>
          <p:cNvSpPr txBox="1">
            <a:spLocks/>
          </p:cNvSpPr>
          <p:nvPr/>
        </p:nvSpPr>
        <p:spPr>
          <a:xfrm>
            <a:off x="457199" y="476673"/>
            <a:ext cx="8229600" cy="57606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defRPr/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defRPr/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defRPr/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pPr algn="ctr">
              <a:buSzPct val="25000"/>
            </a:pPr>
            <a:r>
              <a:rPr lang="ru-RU" sz="2000" b="1" spc="150" dirty="0" smtClean="0">
                <a:solidFill>
                  <a:schemeClr val="bg2"/>
                </a:solidFill>
                <a:latin typeface="Trebuchet MS" pitchFamily="34" charset="0"/>
                <a:ea typeface="Georgia"/>
                <a:cs typeface="Georgia"/>
                <a:sym typeface="Georgia"/>
              </a:rPr>
              <a:t>ТЕХНОЛОГИЯ СОЗДАНИЯ ИНТЕЛЛЕКТ-КАРТЫ</a:t>
            </a:r>
            <a:endParaRPr lang="ru-RU" sz="2000" b="1" spc="150" dirty="0">
              <a:solidFill>
                <a:schemeClr val="bg2"/>
              </a:solidFill>
              <a:latin typeface="Trebuchet MS" pitchFamily="34" charset="0"/>
              <a:ea typeface="Georgia"/>
              <a:cs typeface="Georgia"/>
              <a:sym typeface="Georgia"/>
            </a:endParaRPr>
          </a:p>
        </p:txBody>
      </p:sp>
      <p:sp>
        <p:nvSpPr>
          <p:cNvPr id="8" name="Shape 204"/>
          <p:cNvSpPr txBox="1">
            <a:spLocks/>
          </p:cNvSpPr>
          <p:nvPr/>
        </p:nvSpPr>
        <p:spPr>
          <a:xfrm>
            <a:off x="2915816" y="908720"/>
            <a:ext cx="2736304" cy="72008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defRPr/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defRPr/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defRPr/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pPr algn="ctr">
              <a:buSzPct val="25000"/>
            </a:pPr>
            <a:r>
              <a:rPr lang="ru-RU" sz="4000" b="1" dirty="0" smtClean="0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Шаг 5</a:t>
            </a:r>
            <a:endParaRPr lang="ru-RU" sz="4000" b="1" dirty="0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 txBox="1">
            <a:spLocks noGrp="1"/>
          </p:cNvSpPr>
          <p:nvPr>
            <p:ph type="body" idx="1"/>
          </p:nvPr>
        </p:nvSpPr>
        <p:spPr>
          <a:xfrm>
            <a:off x="107504" y="1556792"/>
            <a:ext cx="8964488" cy="8640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65125" marR="0" lvl="0" indent="-263525" algn="l" rtl="0">
              <a:spcBef>
                <a:spcPts val="0"/>
              </a:spcBef>
              <a:spcAft>
                <a:spcPts val="0"/>
              </a:spcAft>
              <a:buClr>
                <a:srgbClr val="8CADAE"/>
              </a:buClr>
              <a:buSzPct val="100000"/>
              <a:buFont typeface="Georgia"/>
              <a:buChar char="•"/>
            </a:pPr>
            <a:r>
              <a:rPr lang="ru-RU" sz="2400" b="0" i="0" u="none" strike="noStrike" cap="none" dirty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При необходимости рисуем стрелки, соединяющие разные понятия на разных ветках.</a:t>
            </a:r>
          </a:p>
        </p:txBody>
      </p:sp>
      <p:pic>
        <p:nvPicPr>
          <p:cNvPr id="247" name="Shape 247" descr="как создать карту ума интеллект карту "/>
          <p:cNvPicPr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77524" y="2564904"/>
            <a:ext cx="5040000" cy="3780001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Shape 248"/>
          <p:cNvSpPr txBox="1"/>
          <p:nvPr/>
        </p:nvSpPr>
        <p:spPr>
          <a:xfrm>
            <a:off x="107504" y="6351712"/>
            <a:ext cx="8928992" cy="46166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2000" b="0" i="0" u="none" strike="noStrike" cap="none" dirty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Для большей понятности нумеруем ветки и добавляем ореолы</a:t>
            </a:r>
          </a:p>
        </p:txBody>
      </p:sp>
      <p:sp>
        <p:nvSpPr>
          <p:cNvPr id="7" name="Shape 196"/>
          <p:cNvSpPr txBox="1">
            <a:spLocks/>
          </p:cNvSpPr>
          <p:nvPr/>
        </p:nvSpPr>
        <p:spPr>
          <a:xfrm>
            <a:off x="457199" y="476673"/>
            <a:ext cx="8229600" cy="57606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defRPr/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defRPr/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defRPr/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pPr algn="ctr">
              <a:buSzPct val="25000"/>
            </a:pPr>
            <a:r>
              <a:rPr lang="ru-RU" sz="2000" b="1" spc="150" dirty="0" smtClean="0">
                <a:solidFill>
                  <a:schemeClr val="bg2"/>
                </a:solidFill>
                <a:latin typeface="Trebuchet MS" pitchFamily="34" charset="0"/>
                <a:ea typeface="Georgia"/>
                <a:cs typeface="Georgia"/>
                <a:sym typeface="Georgia"/>
              </a:rPr>
              <a:t>ТЕХНОЛОГИЯ СОЗДАНИЯ ИНТЕЛЛЕКТ-КАРТЫ</a:t>
            </a:r>
            <a:endParaRPr lang="ru-RU" sz="2000" b="1" spc="150" dirty="0">
              <a:solidFill>
                <a:schemeClr val="bg2"/>
              </a:solidFill>
              <a:latin typeface="Trebuchet MS" pitchFamily="34" charset="0"/>
              <a:ea typeface="Georgia"/>
              <a:cs typeface="Georgia"/>
              <a:sym typeface="Georgia"/>
            </a:endParaRPr>
          </a:p>
        </p:txBody>
      </p:sp>
      <p:sp>
        <p:nvSpPr>
          <p:cNvPr id="9" name="Shape 204"/>
          <p:cNvSpPr txBox="1">
            <a:spLocks/>
          </p:cNvSpPr>
          <p:nvPr/>
        </p:nvSpPr>
        <p:spPr>
          <a:xfrm>
            <a:off x="2915816" y="908720"/>
            <a:ext cx="2736304" cy="72008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defRPr/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defRPr/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defRPr/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pPr algn="ctr">
              <a:buSzPct val="25000"/>
            </a:pPr>
            <a:r>
              <a:rPr lang="ru-RU" sz="4000" b="1" dirty="0" smtClean="0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Шаг 6</a:t>
            </a:r>
            <a:endParaRPr lang="ru-RU" sz="4000" b="1" dirty="0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96"/>
          <p:cNvSpPr txBox="1">
            <a:spLocks/>
          </p:cNvSpPr>
          <p:nvPr/>
        </p:nvSpPr>
        <p:spPr>
          <a:xfrm>
            <a:off x="457199" y="476673"/>
            <a:ext cx="8229600" cy="57606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defRPr/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defRPr/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defRPr/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pPr algn="ctr">
              <a:buSzPct val="25000"/>
            </a:pPr>
            <a:r>
              <a:rPr lang="ru-RU" sz="2000" b="1" spc="150" dirty="0" smtClean="0">
                <a:solidFill>
                  <a:schemeClr val="bg2"/>
                </a:solidFill>
                <a:latin typeface="Trebuchet MS" pitchFamily="34" charset="0"/>
                <a:ea typeface="Georgia"/>
                <a:cs typeface="Georgia"/>
                <a:sym typeface="Georgia"/>
              </a:rPr>
              <a:t>ПРИМЕРЫ ГОТОВЫХ ИНТЕЛЛЕКТ-КАРТ</a:t>
            </a:r>
            <a:endParaRPr lang="ru-RU" sz="2000" b="1" spc="150" dirty="0">
              <a:solidFill>
                <a:schemeClr val="bg2"/>
              </a:solidFill>
              <a:latin typeface="Trebuchet MS" pitchFamily="34" charset="0"/>
              <a:ea typeface="Georgia"/>
              <a:cs typeface="Georgia"/>
              <a:sym typeface="Georgia"/>
            </a:endParaRPr>
          </a:p>
        </p:txBody>
      </p:sp>
      <p:pic>
        <p:nvPicPr>
          <p:cNvPr id="3074" name="Picture 2" descr="C:\Users\dw\Desktop\Ментальные карты\Василий Шукшин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065280"/>
            <a:ext cx="7003766" cy="5532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96"/>
          <p:cNvSpPr txBox="1">
            <a:spLocks/>
          </p:cNvSpPr>
          <p:nvPr/>
        </p:nvSpPr>
        <p:spPr>
          <a:xfrm>
            <a:off x="457199" y="476673"/>
            <a:ext cx="8229600" cy="57606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defRPr/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defRPr/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defRPr/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pPr algn="ctr">
              <a:buSzPct val="25000"/>
            </a:pPr>
            <a:r>
              <a:rPr lang="ru-RU" sz="2000" b="1" spc="150" dirty="0" smtClean="0">
                <a:solidFill>
                  <a:schemeClr val="bg2"/>
                </a:solidFill>
                <a:latin typeface="Trebuchet MS" pitchFamily="34" charset="0"/>
                <a:ea typeface="Georgia"/>
                <a:cs typeface="Georgia"/>
                <a:sym typeface="Georgia"/>
              </a:rPr>
              <a:t>ПРИМЕРЫ ГОТОВЫХ ИНТЕЛЛЕКТ-КАРТ</a:t>
            </a:r>
            <a:endParaRPr lang="ru-RU" sz="2000" b="1" spc="150" dirty="0">
              <a:solidFill>
                <a:schemeClr val="bg2"/>
              </a:solidFill>
              <a:latin typeface="Trebuchet MS" pitchFamily="34" charset="0"/>
              <a:ea typeface="Georgia"/>
              <a:cs typeface="Georgia"/>
              <a:sym typeface="Georgia"/>
            </a:endParaRPr>
          </a:p>
        </p:txBody>
      </p:sp>
      <p:pic>
        <p:nvPicPr>
          <p:cNvPr id="4098" name="Picture 2" descr="C:\Users\dw\Desktop\Ментальные карты\___pencil2 (2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761" y="1988840"/>
            <a:ext cx="9425520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014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96"/>
          <p:cNvSpPr txBox="1">
            <a:spLocks/>
          </p:cNvSpPr>
          <p:nvPr/>
        </p:nvSpPr>
        <p:spPr>
          <a:xfrm>
            <a:off x="457199" y="476673"/>
            <a:ext cx="8229600" cy="57606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defRPr/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defRPr/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defRPr/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pPr algn="ctr">
              <a:buSzPct val="25000"/>
            </a:pPr>
            <a:r>
              <a:rPr lang="ru-RU" sz="2000" b="1" spc="150" dirty="0" smtClean="0">
                <a:solidFill>
                  <a:schemeClr val="bg2"/>
                </a:solidFill>
                <a:latin typeface="Trebuchet MS" pitchFamily="34" charset="0"/>
                <a:ea typeface="Georgia"/>
                <a:cs typeface="Georgia"/>
                <a:sym typeface="Georgia"/>
              </a:rPr>
              <a:t>ПРИМЕРЫ ГОТОВЫХ ИНТЕЛЛЕКТ-КАРТ</a:t>
            </a:r>
            <a:endParaRPr lang="ru-RU" sz="2000" b="1" spc="150" dirty="0">
              <a:solidFill>
                <a:schemeClr val="bg2"/>
              </a:solidFill>
              <a:latin typeface="Trebuchet MS" pitchFamily="34" charset="0"/>
              <a:ea typeface="Georgia"/>
              <a:cs typeface="Georgia"/>
              <a:sym typeface="Georgia"/>
            </a:endParaRPr>
          </a:p>
        </p:txBody>
      </p:sp>
      <p:pic>
        <p:nvPicPr>
          <p:cNvPr id="5122" name="Picture 2" descr="C:\Users\dw\Desktop\Ментальные карты\___50-90-_ (1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451" y="1556791"/>
            <a:ext cx="8735037" cy="4092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3108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96"/>
          <p:cNvSpPr txBox="1">
            <a:spLocks/>
          </p:cNvSpPr>
          <p:nvPr/>
        </p:nvSpPr>
        <p:spPr>
          <a:xfrm>
            <a:off x="457199" y="476673"/>
            <a:ext cx="8229600" cy="57606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defRPr/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defRPr/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defRPr/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pPr algn="ctr">
              <a:buSzPct val="25000"/>
            </a:pPr>
            <a:r>
              <a:rPr lang="ru-RU" sz="2000" b="1" spc="150" dirty="0" smtClean="0">
                <a:solidFill>
                  <a:schemeClr val="bg2"/>
                </a:solidFill>
                <a:latin typeface="Trebuchet MS" pitchFamily="34" charset="0"/>
                <a:ea typeface="Georgia"/>
                <a:cs typeface="Georgia"/>
                <a:sym typeface="Georgia"/>
              </a:rPr>
              <a:t>ПРИМЕРЫ ГОТОВЫХ ИНТЕЛЛЕКТ-КАРТ</a:t>
            </a:r>
            <a:endParaRPr lang="ru-RU" sz="2000" b="1" spc="150" dirty="0">
              <a:solidFill>
                <a:schemeClr val="bg2"/>
              </a:solidFill>
              <a:latin typeface="Trebuchet MS" pitchFamily="34" charset="0"/>
              <a:ea typeface="Georgia"/>
              <a:cs typeface="Georgia"/>
              <a:sym typeface="Georgia"/>
            </a:endParaRPr>
          </a:p>
        </p:txBody>
      </p:sp>
      <p:pic>
        <p:nvPicPr>
          <p:cNvPr id="4" name="Picture 2" descr="C:\Users\dw\Desktop\Ментальные карты\___image________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052737"/>
            <a:ext cx="6648001" cy="530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7669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96"/>
          <p:cNvSpPr txBox="1">
            <a:spLocks/>
          </p:cNvSpPr>
          <p:nvPr/>
        </p:nvSpPr>
        <p:spPr>
          <a:xfrm>
            <a:off x="457199" y="476673"/>
            <a:ext cx="8229600" cy="57606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defRPr/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defRPr/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defRPr/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pPr algn="ctr">
              <a:buSzPct val="25000"/>
            </a:pPr>
            <a:r>
              <a:rPr lang="ru-RU" sz="2000" b="1" spc="150" dirty="0" smtClean="0">
                <a:solidFill>
                  <a:schemeClr val="bg2"/>
                </a:solidFill>
                <a:latin typeface="Trebuchet MS" pitchFamily="34" charset="0"/>
                <a:ea typeface="Georgia"/>
                <a:cs typeface="Georgia"/>
                <a:sym typeface="Georgia"/>
              </a:rPr>
              <a:t>ПРИМЕРЫ ГОТОВЫХ ИНТЕЛЛЕКТ-КАРТ</a:t>
            </a:r>
            <a:endParaRPr lang="ru-RU" sz="2000" b="1" spc="150" dirty="0">
              <a:solidFill>
                <a:schemeClr val="bg2"/>
              </a:solidFill>
              <a:latin typeface="Trebuchet MS" pitchFamily="34" charset="0"/>
              <a:ea typeface="Georgia"/>
              <a:cs typeface="Georgia"/>
              <a:sym typeface="Georgia"/>
            </a:endParaRPr>
          </a:p>
        </p:txBody>
      </p:sp>
      <p:pic>
        <p:nvPicPr>
          <p:cNvPr id="7170" name="Picture 2" descr="C:\Users\dw\Desktop\Ментальные карты\Screenshot_20200429_1047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1" y="1484784"/>
            <a:ext cx="9014705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721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Shape 395"/>
          <p:cNvSpPr txBox="1">
            <a:spLocks noGrp="1"/>
          </p:cNvSpPr>
          <p:nvPr>
            <p:ph type="title"/>
          </p:nvPr>
        </p:nvSpPr>
        <p:spPr>
          <a:xfrm>
            <a:off x="250825" y="548680"/>
            <a:ext cx="8518524" cy="66575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3200" b="1" i="0" u="none" strike="noStrike" cap="none" dirty="0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ПРОГРАММНОЕ ОБЕСПЕЧЕНИЕ</a:t>
            </a:r>
          </a:p>
        </p:txBody>
      </p:sp>
      <p:sp>
        <p:nvSpPr>
          <p:cNvPr id="396" name="Shape 396"/>
          <p:cNvSpPr/>
          <p:nvPr/>
        </p:nvSpPr>
        <p:spPr>
          <a:xfrm>
            <a:off x="107504" y="1212512"/>
            <a:ext cx="2866025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1800" b="1" i="0" u="none" strike="noStrike" cap="none" dirty="0" err="1" smtClean="0">
                <a:solidFill>
                  <a:srgbClr val="333333"/>
                </a:solidFill>
                <a:latin typeface="georgia"/>
                <a:ea typeface="georgia"/>
                <a:cs typeface="georgia"/>
                <a:sym typeface="georgia"/>
              </a:rPr>
              <a:t>Online</a:t>
            </a:r>
            <a:r>
              <a:rPr lang="ru-RU" sz="1800" b="1" i="0" u="none" strike="noStrike" cap="none" dirty="0" smtClean="0">
                <a:solidFill>
                  <a:srgbClr val="333333"/>
                </a:solidFill>
                <a:latin typeface="georgia"/>
                <a:ea typeface="georgia"/>
                <a:cs typeface="georgia"/>
                <a:sym typeface="georgia"/>
              </a:rPr>
              <a:t>-программы</a:t>
            </a:r>
            <a:endParaRPr lang="ru-RU" sz="1800" b="1" i="0" u="none" strike="noStrike" cap="none" dirty="0">
              <a:solidFill>
                <a:srgbClr val="333333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01" name="Shape 401"/>
          <p:cNvSpPr/>
          <p:nvPr/>
        </p:nvSpPr>
        <p:spPr>
          <a:xfrm>
            <a:off x="4439519" y="1221714"/>
            <a:ext cx="3207929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1800" b="1" i="0" u="none" strike="noStrike" cap="none" dirty="0">
                <a:solidFill>
                  <a:srgbClr val="333333"/>
                </a:solidFill>
                <a:latin typeface="georgia"/>
                <a:ea typeface="georgia"/>
                <a:cs typeface="georgia"/>
                <a:sym typeface="georgia"/>
              </a:rPr>
              <a:t>Бесплатные программы</a:t>
            </a:r>
          </a:p>
        </p:txBody>
      </p:sp>
      <p:pic>
        <p:nvPicPr>
          <p:cNvPr id="402" name="Shape 402" descr="http://luciodp.altervista.org/scuola/img/logo_freemind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87091" y="1733756"/>
            <a:ext cx="2088232" cy="118426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Группа 1"/>
          <p:cNvGrpSpPr/>
          <p:nvPr/>
        </p:nvGrpSpPr>
        <p:grpSpPr>
          <a:xfrm>
            <a:off x="3463024" y="3013424"/>
            <a:ext cx="1752128" cy="1414398"/>
            <a:chOff x="3203848" y="4952458"/>
            <a:chExt cx="2112168" cy="1783730"/>
          </a:xfrm>
        </p:grpSpPr>
        <p:pic>
          <p:nvPicPr>
            <p:cNvPr id="405" name="Shape 405" descr="http://www.xmind.net/s/A/175/img/download-win-ss.png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203848" y="4952458"/>
              <a:ext cx="2112168" cy="141439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06" name="Shape 406"/>
            <p:cNvSpPr/>
            <p:nvPr/>
          </p:nvSpPr>
          <p:spPr>
            <a:xfrm>
              <a:off x="3499048" y="6366855"/>
              <a:ext cx="1267161" cy="369333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ru-RU" sz="1800" b="1" i="0" u="sng" strike="noStrike" cap="none" dirty="0" err="1" smtClean="0">
                  <a:solidFill>
                    <a:schemeClr val="bg2"/>
                  </a:solidFill>
                  <a:latin typeface="georgia"/>
                  <a:ea typeface="georgia"/>
                  <a:cs typeface="georgia"/>
                  <a:sym typeface="georgia"/>
                </a:rPr>
                <a:t>XMind</a:t>
              </a:r>
              <a:r>
                <a:rPr lang="ru-RU" sz="1800" b="1" i="0" u="sng" strike="noStrike" cap="none" dirty="0">
                  <a:solidFill>
                    <a:schemeClr val="hlink"/>
                  </a:solidFill>
                  <a:latin typeface="georgia"/>
                  <a:ea typeface="georgia"/>
                  <a:cs typeface="georgia"/>
                  <a:sym typeface="georgia"/>
                  <a:hlinkClick r:id="rId5"/>
                </a:rPr>
                <a:t> </a:t>
              </a:r>
            </a:p>
          </p:txBody>
        </p:sp>
      </p:grpSp>
      <p:pic>
        <p:nvPicPr>
          <p:cNvPr id="407" name="Shape 407" descr="http://bershadskiy.ru/Karta/Karta_Novak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439047" y="3618187"/>
            <a:ext cx="1607239" cy="851197"/>
          </a:xfrm>
          <a:prstGeom prst="rect">
            <a:avLst/>
          </a:prstGeom>
          <a:noFill/>
          <a:ln>
            <a:noFill/>
          </a:ln>
        </p:spPr>
      </p:pic>
      <p:sp>
        <p:nvSpPr>
          <p:cNvPr id="408" name="Shape 408"/>
          <p:cNvSpPr/>
          <p:nvPr/>
        </p:nvSpPr>
        <p:spPr>
          <a:xfrm>
            <a:off x="4791442" y="4539575"/>
            <a:ext cx="2833500" cy="47119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1800" b="1" i="0" u="sng" strike="noStrike" cap="none" dirty="0" err="1" smtClean="0">
                <a:solidFill>
                  <a:schemeClr val="hlink"/>
                </a:solidFill>
                <a:latin typeface="georgia"/>
                <a:ea typeface="georgia"/>
                <a:cs typeface="georgia"/>
                <a:sym typeface="georgia"/>
                <a:hlinkClick r:id="rId7"/>
              </a:rPr>
              <a:t>CmapTools</a:t>
            </a:r>
            <a:endParaRPr lang="ru-RU"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9" name="Shape 409" descr="https://encrypted-tbn0.gstatic.com/images?q=tbn:ANd9GcRaua2sQ1POLE82jY-NxVj0VkFMCDbMq1MPxlDfpPki1zlTpvjv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092278" y="5397221"/>
            <a:ext cx="878317" cy="1027348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Shape 410"/>
          <p:cNvSpPr txBox="1"/>
          <p:nvPr/>
        </p:nvSpPr>
        <p:spPr>
          <a:xfrm>
            <a:off x="6372200" y="6361003"/>
            <a:ext cx="2250980" cy="18466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1800" b="1" i="0" u="none" strike="noStrike" cap="none" dirty="0">
                <a:solidFill>
                  <a:schemeClr val="bg2"/>
                </a:solidFill>
                <a:latin typeface="Georgia" pitchFamily="18" charset="0"/>
                <a:sym typeface="Arial"/>
              </a:rPr>
              <a:t>MS </a:t>
            </a:r>
            <a:r>
              <a:rPr lang="ru-RU" sz="1800" b="1" i="0" u="none" strike="noStrike" cap="none" dirty="0" err="1" smtClean="0">
                <a:solidFill>
                  <a:schemeClr val="bg2"/>
                </a:solidFill>
                <a:latin typeface="Georgia" pitchFamily="18" charset="0"/>
                <a:sym typeface="Arial"/>
              </a:rPr>
              <a:t>PowerPoint</a:t>
            </a:r>
            <a:endParaRPr lang="ru-RU" sz="1800" b="1" i="0" u="none" strike="noStrike" cap="none" dirty="0">
              <a:solidFill>
                <a:schemeClr val="bg2"/>
              </a:solidFill>
              <a:latin typeface="Georgia" pitchFamily="18" charset="0"/>
              <a:sym typeface="Arial"/>
            </a:endParaRPr>
          </a:p>
        </p:txBody>
      </p:sp>
      <p:pic>
        <p:nvPicPr>
          <p:cNvPr id="1026" name="Picture 2" descr="C:\Users\irinka\Desktop\Screenshot_1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22" y="1688014"/>
            <a:ext cx="2495541" cy="1561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irinka\Desktop\Screenshot_3.pn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95"/>
          <a:stretch/>
        </p:blipFill>
        <p:spPr bwMode="auto">
          <a:xfrm>
            <a:off x="268423" y="4952458"/>
            <a:ext cx="2495540" cy="1778596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3274283" y="4641438"/>
            <a:ext cx="2136203" cy="1719565"/>
            <a:chOff x="2973529" y="2924944"/>
            <a:chExt cx="2534574" cy="1953475"/>
          </a:xfrm>
        </p:grpSpPr>
        <p:pic>
          <p:nvPicPr>
            <p:cNvPr id="21" name="Shape 403" descr="http://www.edrawsoft.com/images/MindMap/3ddesignmindmap.png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3203848" y="2924944"/>
              <a:ext cx="2088232" cy="152788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" name="Shape 404"/>
            <p:cNvSpPr/>
            <p:nvPr/>
          </p:nvSpPr>
          <p:spPr>
            <a:xfrm>
              <a:off x="2973529" y="4509120"/>
              <a:ext cx="2534574" cy="36929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lvl="0" algn="ctr">
                <a:buSzPct val="25000"/>
              </a:pPr>
              <a:r>
                <a:rPr lang="en-US" sz="1800" b="1" u="sng" dirty="0" err="1" smtClean="0">
                  <a:solidFill>
                    <a:schemeClr val="bg2"/>
                  </a:solidFill>
                  <a:latin typeface="georgia"/>
                  <a:ea typeface="georgia"/>
                  <a:cs typeface="georgia"/>
                  <a:sym typeface="georgia"/>
                </a:rPr>
                <a:t>Edraw</a:t>
              </a:r>
              <a:r>
                <a:rPr lang="en-US" sz="1800" b="1" u="sng" dirty="0" smtClean="0">
                  <a:solidFill>
                    <a:schemeClr val="bg2"/>
                  </a:solidFill>
                  <a:latin typeface="georgia"/>
                  <a:ea typeface="georgia"/>
                  <a:cs typeface="georgia"/>
                  <a:sym typeface="georgia"/>
                </a:rPr>
                <a:t> </a:t>
              </a:r>
              <a:r>
                <a:rPr lang="en-US" sz="1800" b="1" u="sng" dirty="0">
                  <a:solidFill>
                    <a:schemeClr val="bg2"/>
                  </a:solidFill>
                  <a:latin typeface="georgia"/>
                  <a:ea typeface="georgia"/>
                  <a:cs typeface="georgia"/>
                  <a:sym typeface="georgia"/>
                </a:rPr>
                <a:t>Mind </a:t>
              </a:r>
              <a:r>
                <a:rPr lang="en-US" sz="1800" b="1" u="sng" dirty="0" smtClean="0">
                  <a:solidFill>
                    <a:schemeClr val="bg2"/>
                  </a:solidFill>
                  <a:latin typeface="georgia"/>
                  <a:ea typeface="georgia"/>
                  <a:cs typeface="georgia"/>
                  <a:sym typeface="georgia"/>
                </a:rPr>
                <a:t>Map</a:t>
              </a:r>
              <a:r>
                <a:rPr lang="ru-RU" sz="1800" b="1" i="0" u="sng" strike="noStrike" cap="none" dirty="0" smtClean="0">
                  <a:solidFill>
                    <a:schemeClr val="bg2"/>
                  </a:solidFill>
                  <a:latin typeface="georgia"/>
                  <a:ea typeface="georgia"/>
                  <a:cs typeface="georgia"/>
                  <a:sym typeface="georgia"/>
                </a:rPr>
                <a:t> </a:t>
              </a:r>
              <a:endParaRPr lang="ru-RU" sz="1800" b="1" i="0" u="sng" strike="noStrike" cap="none" dirty="0">
                <a:solidFill>
                  <a:schemeClr val="bg2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6043483" y="3013424"/>
            <a:ext cx="3287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ru-RU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8194" name="Picture 2" descr="C:\Users\dw\Desktop\Без названия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632" y="3264618"/>
            <a:ext cx="1648347" cy="1648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640380" y="3105757"/>
            <a:ext cx="11721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>
                <a:solidFill>
                  <a:schemeClr val="bg2"/>
                </a:solidFill>
                <a:latin typeface="arial"/>
              </a:rPr>
              <a:t>Coggle.it</a:t>
            </a:r>
            <a:endParaRPr lang="ru-RU" sz="1800" b="1" dirty="0">
              <a:solidFill>
                <a:schemeClr val="bg2"/>
              </a:solidFill>
            </a:endParaRPr>
          </a:p>
        </p:txBody>
      </p:sp>
      <p:pic>
        <p:nvPicPr>
          <p:cNvPr id="8195" name="Picture 3" descr="C:\Users\dw\Desktop\92d5d3dcfb5e17ab7011e1a52acbba1a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733756"/>
            <a:ext cx="1708476" cy="1380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624942" y="4642864"/>
            <a:ext cx="1101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US" sz="1800" b="1" dirty="0" err="1">
                <a:solidFill>
                  <a:schemeClr val="bg2"/>
                </a:solidFill>
                <a:latin typeface="Georgia"/>
              </a:rPr>
              <a:t>Popplet</a:t>
            </a:r>
            <a:endParaRPr lang="en-US" sz="1800" b="1" dirty="0">
              <a:solidFill>
                <a:schemeClr val="bg2"/>
              </a:solidFill>
              <a:latin typeface="Georgia"/>
            </a:endParaRPr>
          </a:p>
        </p:txBody>
      </p:sp>
      <p:pic>
        <p:nvPicPr>
          <p:cNvPr id="8196" name="Picture 4" descr="C:\Users\dw\Desktop\Popplet-website-on-mevvy.com_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76" y="3545918"/>
            <a:ext cx="1721425" cy="1075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Ссылки на обучающие видеоролики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2852936"/>
            <a:ext cx="8229600" cy="4324349"/>
          </a:xfrm>
        </p:spPr>
        <p:txBody>
          <a:bodyPr/>
          <a:lstStyle/>
          <a:p>
            <a:pPr marL="27940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400" u="sng" dirty="0" smtClean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2"/>
              </a:rPr>
              <a:t>https</a:t>
            </a:r>
            <a:r>
              <a:rPr lang="en-US" sz="2400" u="sng" dirty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2"/>
              </a:rPr>
              <a:t>://www.youtube.com/watch?v=lnNc7ujZKEY</a:t>
            </a:r>
            <a:r>
              <a:rPr lang="ru-RU" sz="2400" dirty="0">
                <a:latin typeface="Calibri"/>
                <a:ea typeface="Calibri"/>
                <a:cs typeface="Times New Roman"/>
              </a:rPr>
              <a:t> </a:t>
            </a:r>
            <a:r>
              <a:rPr lang="en-US" sz="2400" dirty="0">
                <a:latin typeface="Calibri"/>
                <a:ea typeface="Calibri"/>
                <a:cs typeface="Times New Roman"/>
              </a:rPr>
              <a:t>– </a:t>
            </a:r>
            <a:r>
              <a:rPr lang="en-US" sz="2400" b="1" dirty="0">
                <a:latin typeface="Calibri"/>
                <a:ea typeface="Calibri"/>
                <a:cs typeface="Times New Roman"/>
              </a:rPr>
              <a:t>coggle.it</a:t>
            </a:r>
            <a:endParaRPr lang="ru-RU" sz="2400" b="1" dirty="0">
              <a:latin typeface="Calibri"/>
              <a:ea typeface="Calibri"/>
              <a:cs typeface="Times New Roman"/>
            </a:endParaRPr>
          </a:p>
          <a:p>
            <a:pPr marL="279400" indent="0">
              <a:buNone/>
            </a:pPr>
            <a:r>
              <a:rPr lang="en-US" sz="2000" b="1" u="sng" dirty="0" smtClean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3"/>
              </a:rPr>
              <a:t>https</a:t>
            </a:r>
            <a:r>
              <a:rPr lang="ru-RU" sz="2000" b="1" u="sng" dirty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3"/>
              </a:rPr>
              <a:t>://</a:t>
            </a:r>
            <a:r>
              <a:rPr lang="en-US" sz="2000" b="1" u="sng" dirty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3"/>
              </a:rPr>
              <a:t>www</a:t>
            </a:r>
            <a:r>
              <a:rPr lang="ru-RU" sz="2000" b="1" u="sng" dirty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3"/>
              </a:rPr>
              <a:t>.</a:t>
            </a:r>
            <a:r>
              <a:rPr lang="en-US" sz="2000" b="1" u="sng" dirty="0" err="1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3"/>
              </a:rPr>
              <a:t>youtube</a:t>
            </a:r>
            <a:r>
              <a:rPr lang="ru-RU" sz="2000" b="1" u="sng" dirty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3"/>
              </a:rPr>
              <a:t>.</a:t>
            </a:r>
            <a:r>
              <a:rPr lang="en-US" sz="2000" b="1" u="sng" dirty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3"/>
              </a:rPr>
              <a:t>com</a:t>
            </a:r>
            <a:r>
              <a:rPr lang="ru-RU" sz="2000" b="1" u="sng" dirty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3"/>
              </a:rPr>
              <a:t>/</a:t>
            </a:r>
            <a:r>
              <a:rPr lang="en-US" sz="2000" b="1" u="sng" dirty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3"/>
              </a:rPr>
              <a:t>watch</a:t>
            </a:r>
            <a:r>
              <a:rPr lang="ru-RU" sz="2000" b="1" u="sng" dirty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3"/>
              </a:rPr>
              <a:t>?</a:t>
            </a:r>
            <a:r>
              <a:rPr lang="en-US" sz="2000" b="1" u="sng" dirty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3"/>
              </a:rPr>
              <a:t>v</a:t>
            </a:r>
            <a:r>
              <a:rPr lang="ru-RU" sz="2000" b="1" u="sng" dirty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3"/>
              </a:rPr>
              <a:t>=</a:t>
            </a:r>
            <a:r>
              <a:rPr lang="en-US" sz="2000" b="1" u="sng" dirty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3"/>
              </a:rPr>
              <a:t>b</a:t>
            </a:r>
            <a:r>
              <a:rPr lang="ru-RU" sz="2000" b="1" u="sng" dirty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3"/>
              </a:rPr>
              <a:t>68</a:t>
            </a:r>
            <a:r>
              <a:rPr lang="en-US" sz="2000" b="1" u="sng" dirty="0" err="1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3"/>
              </a:rPr>
              <a:t>lKg</a:t>
            </a:r>
            <a:r>
              <a:rPr lang="ru-RU" sz="2000" b="1" u="sng" dirty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3"/>
              </a:rPr>
              <a:t>7</a:t>
            </a:r>
            <a:r>
              <a:rPr lang="en-US" sz="2000" b="1" u="sng" dirty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3"/>
              </a:rPr>
              <a:t>OR</a:t>
            </a:r>
            <a:r>
              <a:rPr lang="ru-RU" sz="2000" b="1" u="sng" dirty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3"/>
              </a:rPr>
              <a:t>40</a:t>
            </a:r>
            <a:r>
              <a:rPr lang="ru-RU" sz="2000" b="1" dirty="0">
                <a:latin typeface="Calibri"/>
                <a:ea typeface="Calibri"/>
                <a:cs typeface="Times New Roman"/>
              </a:rPr>
              <a:t> </a:t>
            </a:r>
            <a:r>
              <a:rPr lang="ru-RU" dirty="0" smtClean="0">
                <a:latin typeface="Calibri"/>
                <a:ea typeface="Calibri"/>
                <a:cs typeface="Times New Roman"/>
              </a:rPr>
              <a:t>-</a:t>
            </a:r>
            <a:r>
              <a:rPr lang="en-US" dirty="0" smtClean="0">
                <a:latin typeface="Calibri"/>
                <a:ea typeface="Calibri"/>
                <a:cs typeface="Times New Roman"/>
              </a:rPr>
              <a:t> </a:t>
            </a:r>
            <a:r>
              <a:rPr lang="ru-RU" sz="2000" b="1" kern="1800" dirty="0" err="1" smtClean="0">
                <a:ea typeface="Times New Roman"/>
              </a:rPr>
              <a:t>MindMeister</a:t>
            </a:r>
            <a:r>
              <a:rPr lang="ru-RU" sz="2000" kern="1800" dirty="0" smtClean="0">
                <a:ea typeface="Times New Roman"/>
              </a:rPr>
              <a:t> </a:t>
            </a:r>
            <a:endParaRPr lang="en-US" sz="2000" kern="1800" dirty="0" smtClean="0">
              <a:ea typeface="Times New Roman"/>
            </a:endParaRPr>
          </a:p>
          <a:p>
            <a:pPr marL="27940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000" b="1" u="sng" dirty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4"/>
              </a:rPr>
              <a:t>https://www.youtube.com/watch?v=V9aCj1UMWBw</a:t>
            </a:r>
            <a:r>
              <a:rPr lang="en-US" sz="2000" b="1" dirty="0">
                <a:latin typeface="Calibri"/>
                <a:ea typeface="Calibri"/>
                <a:cs typeface="Times New Roman"/>
              </a:rPr>
              <a:t>  - </a:t>
            </a:r>
            <a:r>
              <a:rPr lang="en-US" sz="2000" b="1" dirty="0" err="1">
                <a:latin typeface="Calibri"/>
                <a:ea typeface="Calibri"/>
                <a:cs typeface="Times New Roman"/>
              </a:rPr>
              <a:t>XMind</a:t>
            </a:r>
            <a:endParaRPr lang="ru-RU" sz="2000" b="1" dirty="0">
              <a:latin typeface="Calibri"/>
              <a:ea typeface="Calibri"/>
              <a:cs typeface="Times New Roman"/>
            </a:endParaRPr>
          </a:p>
          <a:p>
            <a:r>
              <a:rPr lang="en-US" sz="2000" dirty="0">
                <a:hlinkClick r:id="rId5"/>
              </a:rPr>
              <a:t>https://</a:t>
            </a:r>
            <a:r>
              <a:rPr lang="en-US" sz="2000" dirty="0" smtClean="0">
                <a:hlinkClick r:id="rId5"/>
              </a:rPr>
              <a:t>www.youtube.com/watch?v=yY8BgPJzqc8</a:t>
            </a:r>
            <a:r>
              <a:rPr lang="en-US" sz="2000" dirty="0" smtClean="0"/>
              <a:t> - </a:t>
            </a:r>
            <a:r>
              <a:rPr lang="en-US" sz="2000" b="1" dirty="0" err="1">
                <a:latin typeface="Roboto"/>
              </a:rPr>
              <a:t>Mindomo</a:t>
            </a:r>
            <a:endParaRPr lang="en-US" sz="2000" b="1" dirty="0">
              <a:latin typeface="Roboto"/>
            </a:endParaRPr>
          </a:p>
          <a:p>
            <a:pPr marL="27940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54160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/>
          <p:nvPr/>
        </p:nvSpPr>
        <p:spPr>
          <a:xfrm>
            <a:off x="5119602" y="1488078"/>
            <a:ext cx="1736725" cy="2325687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6625" y="20892"/>
                </a:moveTo>
                <a:lnTo>
                  <a:pt x="7105" y="21023"/>
                </a:lnTo>
                <a:lnTo>
                  <a:pt x="7513" y="21088"/>
                </a:lnTo>
                <a:lnTo>
                  <a:pt x="7922" y="21115"/>
                </a:lnTo>
                <a:lnTo>
                  <a:pt x="8242" y="21115"/>
                </a:lnTo>
                <a:lnTo>
                  <a:pt x="8544" y="21062"/>
                </a:lnTo>
                <a:lnTo>
                  <a:pt x="8810" y="20997"/>
                </a:lnTo>
                <a:lnTo>
                  <a:pt x="9023" y="20892"/>
                </a:lnTo>
                <a:lnTo>
                  <a:pt x="9148" y="20761"/>
                </a:lnTo>
                <a:lnTo>
                  <a:pt x="9290" y="20616"/>
                </a:lnTo>
                <a:lnTo>
                  <a:pt x="9361" y="20459"/>
                </a:lnTo>
                <a:lnTo>
                  <a:pt x="9396" y="20289"/>
                </a:lnTo>
                <a:lnTo>
                  <a:pt x="9396" y="20092"/>
                </a:lnTo>
                <a:lnTo>
                  <a:pt x="9325" y="19909"/>
                </a:lnTo>
                <a:lnTo>
                  <a:pt x="9219" y="19738"/>
                </a:lnTo>
                <a:lnTo>
                  <a:pt x="9094" y="19555"/>
                </a:lnTo>
                <a:lnTo>
                  <a:pt x="8917" y="19384"/>
                </a:lnTo>
                <a:lnTo>
                  <a:pt x="8650" y="19162"/>
                </a:lnTo>
                <a:lnTo>
                  <a:pt x="8437" y="18900"/>
                </a:lnTo>
                <a:lnTo>
                  <a:pt x="8277" y="18624"/>
                </a:lnTo>
                <a:lnTo>
                  <a:pt x="8135" y="18349"/>
                </a:lnTo>
                <a:lnTo>
                  <a:pt x="8028" y="18048"/>
                </a:lnTo>
                <a:lnTo>
                  <a:pt x="7993" y="17746"/>
                </a:lnTo>
                <a:lnTo>
                  <a:pt x="7993" y="17471"/>
                </a:lnTo>
                <a:lnTo>
                  <a:pt x="8028" y="17169"/>
                </a:lnTo>
                <a:lnTo>
                  <a:pt x="8135" y="16920"/>
                </a:lnTo>
                <a:lnTo>
                  <a:pt x="8277" y="16671"/>
                </a:lnTo>
                <a:lnTo>
                  <a:pt x="8366" y="16540"/>
                </a:lnTo>
                <a:lnTo>
                  <a:pt x="8473" y="16409"/>
                </a:lnTo>
                <a:lnTo>
                  <a:pt x="8615" y="16317"/>
                </a:lnTo>
                <a:lnTo>
                  <a:pt x="8739" y="16213"/>
                </a:lnTo>
                <a:lnTo>
                  <a:pt x="8881" y="16134"/>
                </a:lnTo>
                <a:lnTo>
                  <a:pt x="9059" y="16055"/>
                </a:lnTo>
                <a:lnTo>
                  <a:pt x="9254" y="15990"/>
                </a:lnTo>
                <a:lnTo>
                  <a:pt x="9432" y="15911"/>
                </a:lnTo>
                <a:lnTo>
                  <a:pt x="9663" y="15885"/>
                </a:lnTo>
                <a:lnTo>
                  <a:pt x="9876" y="15833"/>
                </a:lnTo>
                <a:lnTo>
                  <a:pt x="10142" y="15806"/>
                </a:lnTo>
                <a:lnTo>
                  <a:pt x="10391" y="15806"/>
                </a:lnTo>
                <a:lnTo>
                  <a:pt x="10728" y="15806"/>
                </a:lnTo>
                <a:lnTo>
                  <a:pt x="10995" y="15806"/>
                </a:lnTo>
                <a:lnTo>
                  <a:pt x="11279" y="15833"/>
                </a:lnTo>
                <a:lnTo>
                  <a:pt x="11546" y="15885"/>
                </a:lnTo>
                <a:lnTo>
                  <a:pt x="11776" y="15937"/>
                </a:lnTo>
                <a:lnTo>
                  <a:pt x="12025" y="15990"/>
                </a:lnTo>
                <a:lnTo>
                  <a:pt x="12221" y="16055"/>
                </a:lnTo>
                <a:lnTo>
                  <a:pt x="12434" y="16134"/>
                </a:lnTo>
                <a:lnTo>
                  <a:pt x="12611" y="16213"/>
                </a:lnTo>
                <a:lnTo>
                  <a:pt x="12771" y="16317"/>
                </a:lnTo>
                <a:lnTo>
                  <a:pt x="12913" y="16409"/>
                </a:lnTo>
                <a:lnTo>
                  <a:pt x="13038" y="16514"/>
                </a:lnTo>
                <a:lnTo>
                  <a:pt x="13251" y="16737"/>
                </a:lnTo>
                <a:lnTo>
                  <a:pt x="13428" y="16986"/>
                </a:lnTo>
                <a:lnTo>
                  <a:pt x="13517" y="17248"/>
                </a:lnTo>
                <a:lnTo>
                  <a:pt x="13588" y="17523"/>
                </a:lnTo>
                <a:lnTo>
                  <a:pt x="13588" y="17799"/>
                </a:lnTo>
                <a:lnTo>
                  <a:pt x="13517" y="18074"/>
                </a:lnTo>
                <a:lnTo>
                  <a:pt x="13428" y="18323"/>
                </a:lnTo>
                <a:lnTo>
                  <a:pt x="13286" y="18572"/>
                </a:lnTo>
                <a:lnTo>
                  <a:pt x="13109" y="18808"/>
                </a:lnTo>
                <a:lnTo>
                  <a:pt x="12878" y="19031"/>
                </a:lnTo>
                <a:lnTo>
                  <a:pt x="12434" y="19411"/>
                </a:lnTo>
                <a:lnTo>
                  <a:pt x="12132" y="19738"/>
                </a:lnTo>
                <a:lnTo>
                  <a:pt x="12025" y="19856"/>
                </a:lnTo>
                <a:lnTo>
                  <a:pt x="11919" y="20014"/>
                </a:lnTo>
                <a:lnTo>
                  <a:pt x="11883" y="20132"/>
                </a:lnTo>
                <a:lnTo>
                  <a:pt x="11883" y="20263"/>
                </a:lnTo>
                <a:lnTo>
                  <a:pt x="11883" y="20394"/>
                </a:lnTo>
                <a:lnTo>
                  <a:pt x="11954" y="20485"/>
                </a:lnTo>
                <a:lnTo>
                  <a:pt x="12061" y="20590"/>
                </a:lnTo>
                <a:lnTo>
                  <a:pt x="12185" y="20695"/>
                </a:lnTo>
                <a:lnTo>
                  <a:pt x="12327" y="20787"/>
                </a:lnTo>
                <a:lnTo>
                  <a:pt x="12540" y="20892"/>
                </a:lnTo>
                <a:lnTo>
                  <a:pt x="12771" y="20997"/>
                </a:lnTo>
                <a:lnTo>
                  <a:pt x="13073" y="21088"/>
                </a:lnTo>
                <a:lnTo>
                  <a:pt x="13428" y="21193"/>
                </a:lnTo>
                <a:lnTo>
                  <a:pt x="13873" y="21298"/>
                </a:lnTo>
                <a:lnTo>
                  <a:pt x="14317" y="21390"/>
                </a:lnTo>
                <a:lnTo>
                  <a:pt x="14778" y="21468"/>
                </a:lnTo>
                <a:lnTo>
                  <a:pt x="15294" y="21547"/>
                </a:lnTo>
                <a:lnTo>
                  <a:pt x="15809" y="21600"/>
                </a:lnTo>
                <a:lnTo>
                  <a:pt x="16359" y="21652"/>
                </a:lnTo>
                <a:lnTo>
                  <a:pt x="16875" y="21678"/>
                </a:lnTo>
                <a:lnTo>
                  <a:pt x="17407" y="21678"/>
                </a:lnTo>
                <a:lnTo>
                  <a:pt x="17958" y="21678"/>
                </a:lnTo>
                <a:lnTo>
                  <a:pt x="18473" y="21652"/>
                </a:lnTo>
                <a:lnTo>
                  <a:pt x="18953" y="21573"/>
                </a:lnTo>
                <a:lnTo>
                  <a:pt x="19397" y="21495"/>
                </a:lnTo>
                <a:lnTo>
                  <a:pt x="19841" y="21390"/>
                </a:lnTo>
                <a:lnTo>
                  <a:pt x="20214" y="21272"/>
                </a:lnTo>
                <a:lnTo>
                  <a:pt x="20551" y="21088"/>
                </a:lnTo>
                <a:lnTo>
                  <a:pt x="20480" y="20787"/>
                </a:lnTo>
                <a:lnTo>
                  <a:pt x="20409" y="20485"/>
                </a:lnTo>
                <a:lnTo>
                  <a:pt x="20356" y="20158"/>
                </a:lnTo>
                <a:lnTo>
                  <a:pt x="20356" y="19804"/>
                </a:lnTo>
                <a:lnTo>
                  <a:pt x="20321" y="19083"/>
                </a:lnTo>
                <a:lnTo>
                  <a:pt x="20356" y="18349"/>
                </a:lnTo>
                <a:lnTo>
                  <a:pt x="20409" y="17641"/>
                </a:lnTo>
                <a:lnTo>
                  <a:pt x="20480" y="17012"/>
                </a:lnTo>
                <a:lnTo>
                  <a:pt x="20551" y="16488"/>
                </a:lnTo>
                <a:lnTo>
                  <a:pt x="20551" y="16055"/>
                </a:lnTo>
                <a:lnTo>
                  <a:pt x="20551" y="15911"/>
                </a:lnTo>
                <a:lnTo>
                  <a:pt x="20445" y="15754"/>
                </a:lnTo>
                <a:lnTo>
                  <a:pt x="20356" y="15610"/>
                </a:lnTo>
                <a:lnTo>
                  <a:pt x="20178" y="15452"/>
                </a:lnTo>
                <a:lnTo>
                  <a:pt x="20001" y="15334"/>
                </a:lnTo>
                <a:lnTo>
                  <a:pt x="19770" y="15230"/>
                </a:lnTo>
                <a:lnTo>
                  <a:pt x="19521" y="15125"/>
                </a:lnTo>
                <a:lnTo>
                  <a:pt x="19290" y="15059"/>
                </a:lnTo>
                <a:lnTo>
                  <a:pt x="19024" y="15007"/>
                </a:lnTo>
                <a:lnTo>
                  <a:pt x="18740" y="14954"/>
                </a:lnTo>
                <a:lnTo>
                  <a:pt x="18509" y="14954"/>
                </a:lnTo>
                <a:lnTo>
                  <a:pt x="18225" y="14954"/>
                </a:lnTo>
                <a:lnTo>
                  <a:pt x="17994" y="15007"/>
                </a:lnTo>
                <a:lnTo>
                  <a:pt x="17763" y="15085"/>
                </a:lnTo>
                <a:lnTo>
                  <a:pt x="17550" y="15177"/>
                </a:lnTo>
                <a:lnTo>
                  <a:pt x="17372" y="15308"/>
                </a:lnTo>
                <a:lnTo>
                  <a:pt x="17176" y="15426"/>
                </a:lnTo>
                <a:lnTo>
                  <a:pt x="16928" y="15557"/>
                </a:lnTo>
                <a:lnTo>
                  <a:pt x="16661" y="15636"/>
                </a:lnTo>
                <a:lnTo>
                  <a:pt x="16359" y="15688"/>
                </a:lnTo>
                <a:lnTo>
                  <a:pt x="16022" y="15715"/>
                </a:lnTo>
                <a:lnTo>
                  <a:pt x="15667" y="15688"/>
                </a:lnTo>
                <a:lnTo>
                  <a:pt x="15294" y="15662"/>
                </a:lnTo>
                <a:lnTo>
                  <a:pt x="14956" y="15583"/>
                </a:lnTo>
                <a:lnTo>
                  <a:pt x="14619" y="15479"/>
                </a:lnTo>
                <a:lnTo>
                  <a:pt x="14281" y="15334"/>
                </a:lnTo>
                <a:lnTo>
                  <a:pt x="13961" y="15177"/>
                </a:lnTo>
                <a:lnTo>
                  <a:pt x="13695" y="14981"/>
                </a:lnTo>
                <a:lnTo>
                  <a:pt x="13588" y="14850"/>
                </a:lnTo>
                <a:lnTo>
                  <a:pt x="13482" y="14732"/>
                </a:lnTo>
                <a:lnTo>
                  <a:pt x="13393" y="14600"/>
                </a:lnTo>
                <a:lnTo>
                  <a:pt x="13322" y="14456"/>
                </a:lnTo>
                <a:lnTo>
                  <a:pt x="13251" y="14299"/>
                </a:lnTo>
                <a:lnTo>
                  <a:pt x="13215" y="14155"/>
                </a:lnTo>
                <a:lnTo>
                  <a:pt x="13180" y="13971"/>
                </a:lnTo>
                <a:lnTo>
                  <a:pt x="13180" y="13801"/>
                </a:lnTo>
                <a:lnTo>
                  <a:pt x="13180" y="13591"/>
                </a:lnTo>
                <a:lnTo>
                  <a:pt x="13215" y="13395"/>
                </a:lnTo>
                <a:lnTo>
                  <a:pt x="13251" y="13198"/>
                </a:lnTo>
                <a:lnTo>
                  <a:pt x="13322" y="13015"/>
                </a:lnTo>
                <a:lnTo>
                  <a:pt x="13393" y="12870"/>
                </a:lnTo>
                <a:lnTo>
                  <a:pt x="13482" y="12713"/>
                </a:lnTo>
                <a:lnTo>
                  <a:pt x="13588" y="12569"/>
                </a:lnTo>
                <a:lnTo>
                  <a:pt x="13730" y="12438"/>
                </a:lnTo>
                <a:lnTo>
                  <a:pt x="13997" y="12215"/>
                </a:lnTo>
                <a:lnTo>
                  <a:pt x="14334" y="12005"/>
                </a:lnTo>
                <a:lnTo>
                  <a:pt x="14690" y="11861"/>
                </a:lnTo>
                <a:lnTo>
                  <a:pt x="15063" y="11756"/>
                </a:lnTo>
                <a:lnTo>
                  <a:pt x="15436" y="11678"/>
                </a:lnTo>
                <a:lnTo>
                  <a:pt x="15809" y="11638"/>
                </a:lnTo>
                <a:lnTo>
                  <a:pt x="16182" y="11638"/>
                </a:lnTo>
                <a:lnTo>
                  <a:pt x="16555" y="11678"/>
                </a:lnTo>
                <a:lnTo>
                  <a:pt x="16910" y="11730"/>
                </a:lnTo>
                <a:lnTo>
                  <a:pt x="17248" y="11835"/>
                </a:lnTo>
                <a:lnTo>
                  <a:pt x="17514" y="11966"/>
                </a:lnTo>
                <a:lnTo>
                  <a:pt x="17763" y="12110"/>
                </a:lnTo>
                <a:lnTo>
                  <a:pt x="17887" y="12215"/>
                </a:lnTo>
                <a:lnTo>
                  <a:pt x="18065" y="12307"/>
                </a:lnTo>
                <a:lnTo>
                  <a:pt x="18260" y="12412"/>
                </a:lnTo>
                <a:lnTo>
                  <a:pt x="18438" y="12464"/>
                </a:lnTo>
                <a:lnTo>
                  <a:pt x="18669" y="12543"/>
                </a:lnTo>
                <a:lnTo>
                  <a:pt x="18882" y="12569"/>
                </a:lnTo>
                <a:lnTo>
                  <a:pt x="19113" y="12595"/>
                </a:lnTo>
                <a:lnTo>
                  <a:pt x="19361" y="12608"/>
                </a:lnTo>
                <a:lnTo>
                  <a:pt x="19592" y="12608"/>
                </a:lnTo>
                <a:lnTo>
                  <a:pt x="19841" y="12595"/>
                </a:lnTo>
                <a:lnTo>
                  <a:pt x="20072" y="12543"/>
                </a:lnTo>
                <a:lnTo>
                  <a:pt x="20321" y="12490"/>
                </a:lnTo>
                <a:lnTo>
                  <a:pt x="20551" y="12438"/>
                </a:lnTo>
                <a:lnTo>
                  <a:pt x="20800" y="12333"/>
                </a:lnTo>
                <a:lnTo>
                  <a:pt x="20996" y="12241"/>
                </a:lnTo>
                <a:lnTo>
                  <a:pt x="21244" y="12110"/>
                </a:lnTo>
                <a:lnTo>
                  <a:pt x="21298" y="12032"/>
                </a:lnTo>
                <a:lnTo>
                  <a:pt x="21404" y="11966"/>
                </a:lnTo>
                <a:lnTo>
                  <a:pt x="21475" y="11861"/>
                </a:lnTo>
                <a:lnTo>
                  <a:pt x="21511" y="11730"/>
                </a:lnTo>
                <a:lnTo>
                  <a:pt x="21617" y="11481"/>
                </a:lnTo>
                <a:lnTo>
                  <a:pt x="21653" y="11180"/>
                </a:lnTo>
                <a:lnTo>
                  <a:pt x="21653" y="10826"/>
                </a:lnTo>
                <a:lnTo>
                  <a:pt x="21653" y="10472"/>
                </a:lnTo>
                <a:lnTo>
                  <a:pt x="21582" y="10092"/>
                </a:lnTo>
                <a:lnTo>
                  <a:pt x="21511" y="9725"/>
                </a:lnTo>
                <a:lnTo>
                  <a:pt x="21298" y="8912"/>
                </a:lnTo>
                <a:lnTo>
                  <a:pt x="21067" y="8191"/>
                </a:lnTo>
                <a:lnTo>
                  <a:pt x="20800" y="7536"/>
                </a:lnTo>
                <a:lnTo>
                  <a:pt x="20551" y="7025"/>
                </a:lnTo>
                <a:lnTo>
                  <a:pt x="20001" y="7103"/>
                </a:lnTo>
                <a:lnTo>
                  <a:pt x="19432" y="7156"/>
                </a:lnTo>
                <a:lnTo>
                  <a:pt x="18846" y="7208"/>
                </a:lnTo>
                <a:lnTo>
                  <a:pt x="18225" y="7208"/>
                </a:lnTo>
                <a:lnTo>
                  <a:pt x="17656" y="7208"/>
                </a:lnTo>
                <a:lnTo>
                  <a:pt x="17070" y="7182"/>
                </a:lnTo>
                <a:lnTo>
                  <a:pt x="16484" y="7156"/>
                </a:lnTo>
                <a:lnTo>
                  <a:pt x="15986" y="7103"/>
                </a:lnTo>
                <a:lnTo>
                  <a:pt x="14992" y="6999"/>
                </a:lnTo>
                <a:lnTo>
                  <a:pt x="14210" y="6907"/>
                </a:lnTo>
                <a:lnTo>
                  <a:pt x="13695" y="6828"/>
                </a:lnTo>
                <a:lnTo>
                  <a:pt x="13517" y="6802"/>
                </a:lnTo>
                <a:lnTo>
                  <a:pt x="13073" y="6645"/>
                </a:lnTo>
                <a:lnTo>
                  <a:pt x="12700" y="6474"/>
                </a:lnTo>
                <a:lnTo>
                  <a:pt x="12363" y="6304"/>
                </a:lnTo>
                <a:lnTo>
                  <a:pt x="12132" y="6094"/>
                </a:lnTo>
                <a:lnTo>
                  <a:pt x="11919" y="5871"/>
                </a:lnTo>
                <a:lnTo>
                  <a:pt x="11776" y="5649"/>
                </a:lnTo>
                <a:lnTo>
                  <a:pt x="11688" y="5413"/>
                </a:lnTo>
                <a:lnTo>
                  <a:pt x="11617" y="5190"/>
                </a:lnTo>
                <a:lnTo>
                  <a:pt x="11617" y="4941"/>
                </a:lnTo>
                <a:lnTo>
                  <a:pt x="11652" y="4718"/>
                </a:lnTo>
                <a:lnTo>
                  <a:pt x="11723" y="4482"/>
                </a:lnTo>
                <a:lnTo>
                  <a:pt x="11812" y="4285"/>
                </a:lnTo>
                <a:lnTo>
                  <a:pt x="11919" y="4089"/>
                </a:lnTo>
                <a:lnTo>
                  <a:pt x="12096" y="3905"/>
                </a:lnTo>
                <a:lnTo>
                  <a:pt x="12292" y="3735"/>
                </a:lnTo>
                <a:lnTo>
                  <a:pt x="12505" y="3604"/>
                </a:lnTo>
                <a:lnTo>
                  <a:pt x="12700" y="3460"/>
                </a:lnTo>
                <a:lnTo>
                  <a:pt x="12878" y="3250"/>
                </a:lnTo>
                <a:lnTo>
                  <a:pt x="13038" y="3027"/>
                </a:lnTo>
                <a:lnTo>
                  <a:pt x="13180" y="2752"/>
                </a:lnTo>
                <a:lnTo>
                  <a:pt x="13286" y="2477"/>
                </a:lnTo>
                <a:lnTo>
                  <a:pt x="13322" y="2175"/>
                </a:lnTo>
                <a:lnTo>
                  <a:pt x="13357" y="1874"/>
                </a:lnTo>
                <a:lnTo>
                  <a:pt x="13286" y="1572"/>
                </a:lnTo>
                <a:lnTo>
                  <a:pt x="13180" y="1271"/>
                </a:lnTo>
                <a:lnTo>
                  <a:pt x="13038" y="983"/>
                </a:lnTo>
                <a:lnTo>
                  <a:pt x="12949" y="865"/>
                </a:lnTo>
                <a:lnTo>
                  <a:pt x="12807" y="733"/>
                </a:lnTo>
                <a:lnTo>
                  <a:pt x="12665" y="616"/>
                </a:lnTo>
                <a:lnTo>
                  <a:pt x="12505" y="511"/>
                </a:lnTo>
                <a:lnTo>
                  <a:pt x="12327" y="406"/>
                </a:lnTo>
                <a:lnTo>
                  <a:pt x="12132" y="314"/>
                </a:lnTo>
                <a:lnTo>
                  <a:pt x="11883" y="235"/>
                </a:lnTo>
                <a:lnTo>
                  <a:pt x="11652" y="183"/>
                </a:lnTo>
                <a:lnTo>
                  <a:pt x="11368" y="104"/>
                </a:lnTo>
                <a:lnTo>
                  <a:pt x="11101" y="78"/>
                </a:lnTo>
                <a:lnTo>
                  <a:pt x="10800" y="52"/>
                </a:lnTo>
                <a:lnTo>
                  <a:pt x="10444" y="52"/>
                </a:lnTo>
                <a:lnTo>
                  <a:pt x="10142" y="52"/>
                </a:lnTo>
                <a:lnTo>
                  <a:pt x="9840" y="78"/>
                </a:lnTo>
                <a:lnTo>
                  <a:pt x="9574" y="104"/>
                </a:lnTo>
                <a:lnTo>
                  <a:pt x="9325" y="157"/>
                </a:lnTo>
                <a:lnTo>
                  <a:pt x="9094" y="209"/>
                </a:lnTo>
                <a:lnTo>
                  <a:pt x="8846" y="262"/>
                </a:lnTo>
                <a:lnTo>
                  <a:pt x="8650" y="340"/>
                </a:lnTo>
                <a:lnTo>
                  <a:pt x="8437" y="432"/>
                </a:lnTo>
                <a:lnTo>
                  <a:pt x="8277" y="511"/>
                </a:lnTo>
                <a:lnTo>
                  <a:pt x="8100" y="616"/>
                </a:lnTo>
                <a:lnTo>
                  <a:pt x="7957" y="707"/>
                </a:lnTo>
                <a:lnTo>
                  <a:pt x="7833" y="838"/>
                </a:lnTo>
                <a:lnTo>
                  <a:pt x="7620" y="1061"/>
                </a:lnTo>
                <a:lnTo>
                  <a:pt x="7442" y="1336"/>
                </a:lnTo>
                <a:lnTo>
                  <a:pt x="7353" y="1599"/>
                </a:lnTo>
                <a:lnTo>
                  <a:pt x="7318" y="1900"/>
                </a:lnTo>
                <a:lnTo>
                  <a:pt x="7318" y="2175"/>
                </a:lnTo>
                <a:lnTo>
                  <a:pt x="7353" y="2450"/>
                </a:lnTo>
                <a:lnTo>
                  <a:pt x="7442" y="2726"/>
                </a:lnTo>
                <a:lnTo>
                  <a:pt x="7620" y="2975"/>
                </a:lnTo>
                <a:lnTo>
                  <a:pt x="7833" y="3198"/>
                </a:lnTo>
                <a:lnTo>
                  <a:pt x="8064" y="3433"/>
                </a:lnTo>
                <a:lnTo>
                  <a:pt x="8295" y="3630"/>
                </a:lnTo>
                <a:lnTo>
                  <a:pt x="8508" y="3853"/>
                </a:lnTo>
                <a:lnTo>
                  <a:pt x="8686" y="4089"/>
                </a:lnTo>
                <a:lnTo>
                  <a:pt x="8775" y="4312"/>
                </a:lnTo>
                <a:lnTo>
                  <a:pt x="8846" y="4561"/>
                </a:lnTo>
                <a:lnTo>
                  <a:pt x="8846" y="4810"/>
                </a:lnTo>
                <a:lnTo>
                  <a:pt x="8810" y="5059"/>
                </a:lnTo>
                <a:lnTo>
                  <a:pt x="8721" y="5295"/>
                </a:lnTo>
                <a:lnTo>
                  <a:pt x="8579" y="5544"/>
                </a:lnTo>
                <a:lnTo>
                  <a:pt x="8366" y="5766"/>
                </a:lnTo>
                <a:lnTo>
                  <a:pt x="8135" y="5976"/>
                </a:lnTo>
                <a:lnTo>
                  <a:pt x="7833" y="6199"/>
                </a:lnTo>
                <a:lnTo>
                  <a:pt x="7478" y="6369"/>
                </a:lnTo>
                <a:lnTo>
                  <a:pt x="7069" y="6527"/>
                </a:lnTo>
                <a:lnTo>
                  <a:pt x="6590" y="6671"/>
                </a:lnTo>
                <a:lnTo>
                  <a:pt x="6092" y="6802"/>
                </a:lnTo>
                <a:lnTo>
                  <a:pt x="5684" y="6802"/>
                </a:lnTo>
                <a:lnTo>
                  <a:pt x="5133" y="6802"/>
                </a:lnTo>
                <a:lnTo>
                  <a:pt x="4547" y="6802"/>
                </a:lnTo>
                <a:lnTo>
                  <a:pt x="3872" y="6802"/>
                </a:lnTo>
                <a:lnTo>
                  <a:pt x="3144" y="6802"/>
                </a:lnTo>
                <a:lnTo>
                  <a:pt x="2362" y="6802"/>
                </a:lnTo>
                <a:lnTo>
                  <a:pt x="1545" y="6802"/>
                </a:lnTo>
                <a:lnTo>
                  <a:pt x="692" y="6802"/>
                </a:lnTo>
                <a:lnTo>
                  <a:pt x="586" y="7234"/>
                </a:lnTo>
                <a:lnTo>
                  <a:pt x="461" y="7837"/>
                </a:lnTo>
                <a:lnTo>
                  <a:pt x="355" y="8493"/>
                </a:lnTo>
                <a:lnTo>
                  <a:pt x="248" y="9187"/>
                </a:lnTo>
                <a:lnTo>
                  <a:pt x="142" y="9869"/>
                </a:lnTo>
                <a:lnTo>
                  <a:pt x="106" y="10498"/>
                </a:lnTo>
                <a:lnTo>
                  <a:pt x="106" y="10983"/>
                </a:lnTo>
                <a:lnTo>
                  <a:pt x="106" y="11311"/>
                </a:lnTo>
                <a:lnTo>
                  <a:pt x="213" y="11481"/>
                </a:lnTo>
                <a:lnTo>
                  <a:pt x="319" y="11651"/>
                </a:lnTo>
                <a:lnTo>
                  <a:pt x="497" y="11783"/>
                </a:lnTo>
                <a:lnTo>
                  <a:pt x="692" y="11914"/>
                </a:lnTo>
                <a:lnTo>
                  <a:pt x="941" y="12032"/>
                </a:lnTo>
                <a:lnTo>
                  <a:pt x="1207" y="12110"/>
                </a:lnTo>
                <a:lnTo>
                  <a:pt x="1509" y="12189"/>
                </a:lnTo>
                <a:lnTo>
                  <a:pt x="1794" y="12241"/>
                </a:lnTo>
                <a:lnTo>
                  <a:pt x="2131" y="12267"/>
                </a:lnTo>
                <a:lnTo>
                  <a:pt x="2433" y="12281"/>
                </a:lnTo>
                <a:lnTo>
                  <a:pt x="2735" y="12267"/>
                </a:lnTo>
                <a:lnTo>
                  <a:pt x="3055" y="12241"/>
                </a:lnTo>
                <a:lnTo>
                  <a:pt x="3357" y="12189"/>
                </a:lnTo>
                <a:lnTo>
                  <a:pt x="3623" y="12084"/>
                </a:lnTo>
                <a:lnTo>
                  <a:pt x="3872" y="11979"/>
                </a:lnTo>
                <a:lnTo>
                  <a:pt x="4103" y="11861"/>
                </a:lnTo>
                <a:lnTo>
                  <a:pt x="4316" y="11704"/>
                </a:lnTo>
                <a:lnTo>
                  <a:pt x="4582" y="11612"/>
                </a:lnTo>
                <a:lnTo>
                  <a:pt x="4849" y="11533"/>
                </a:lnTo>
                <a:lnTo>
                  <a:pt x="5169" y="11507"/>
                </a:lnTo>
                <a:lnTo>
                  <a:pt x="5506" y="11481"/>
                </a:lnTo>
                <a:lnTo>
                  <a:pt x="5808" y="11507"/>
                </a:lnTo>
                <a:lnTo>
                  <a:pt x="6146" y="11560"/>
                </a:lnTo>
                <a:lnTo>
                  <a:pt x="6501" y="11651"/>
                </a:lnTo>
                <a:lnTo>
                  <a:pt x="6803" y="11783"/>
                </a:lnTo>
                <a:lnTo>
                  <a:pt x="7105" y="11940"/>
                </a:lnTo>
                <a:lnTo>
                  <a:pt x="7353" y="12110"/>
                </a:lnTo>
                <a:lnTo>
                  <a:pt x="7584" y="12333"/>
                </a:lnTo>
                <a:lnTo>
                  <a:pt x="7798" y="12595"/>
                </a:lnTo>
                <a:lnTo>
                  <a:pt x="7922" y="12870"/>
                </a:lnTo>
                <a:lnTo>
                  <a:pt x="8028" y="13198"/>
                </a:lnTo>
                <a:lnTo>
                  <a:pt x="8064" y="13526"/>
                </a:lnTo>
                <a:lnTo>
                  <a:pt x="8028" y="13775"/>
                </a:lnTo>
                <a:lnTo>
                  <a:pt x="7922" y="13998"/>
                </a:lnTo>
                <a:lnTo>
                  <a:pt x="7798" y="14220"/>
                </a:lnTo>
                <a:lnTo>
                  <a:pt x="7584" y="14404"/>
                </a:lnTo>
                <a:lnTo>
                  <a:pt x="7353" y="14574"/>
                </a:lnTo>
                <a:lnTo>
                  <a:pt x="7105" y="14732"/>
                </a:lnTo>
                <a:lnTo>
                  <a:pt x="6803" y="14850"/>
                </a:lnTo>
                <a:lnTo>
                  <a:pt x="6501" y="14954"/>
                </a:lnTo>
                <a:lnTo>
                  <a:pt x="6146" y="15033"/>
                </a:lnTo>
                <a:lnTo>
                  <a:pt x="5808" y="15085"/>
                </a:lnTo>
                <a:lnTo>
                  <a:pt x="5506" y="15085"/>
                </a:lnTo>
                <a:lnTo>
                  <a:pt x="5169" y="15059"/>
                </a:lnTo>
                <a:lnTo>
                  <a:pt x="4849" y="15007"/>
                </a:lnTo>
                <a:lnTo>
                  <a:pt x="4582" y="14902"/>
                </a:lnTo>
                <a:lnTo>
                  <a:pt x="4316" y="14784"/>
                </a:lnTo>
                <a:lnTo>
                  <a:pt x="4103" y="14600"/>
                </a:lnTo>
                <a:lnTo>
                  <a:pt x="3907" y="14430"/>
                </a:lnTo>
                <a:lnTo>
                  <a:pt x="3659" y="14299"/>
                </a:lnTo>
                <a:lnTo>
                  <a:pt x="3428" y="14194"/>
                </a:lnTo>
                <a:lnTo>
                  <a:pt x="3179" y="14129"/>
                </a:lnTo>
                <a:lnTo>
                  <a:pt x="2913" y="14102"/>
                </a:lnTo>
                <a:lnTo>
                  <a:pt x="2646" y="14102"/>
                </a:lnTo>
                <a:lnTo>
                  <a:pt x="2362" y="14129"/>
                </a:lnTo>
                <a:lnTo>
                  <a:pt x="2096" y="14168"/>
                </a:lnTo>
                <a:lnTo>
                  <a:pt x="1811" y="14273"/>
                </a:lnTo>
                <a:lnTo>
                  <a:pt x="1545" y="14378"/>
                </a:lnTo>
                <a:lnTo>
                  <a:pt x="1314" y="14496"/>
                </a:lnTo>
                <a:lnTo>
                  <a:pt x="1065" y="14653"/>
                </a:lnTo>
                <a:lnTo>
                  <a:pt x="870" y="14797"/>
                </a:lnTo>
                <a:lnTo>
                  <a:pt x="657" y="14981"/>
                </a:lnTo>
                <a:lnTo>
                  <a:pt x="497" y="15177"/>
                </a:lnTo>
                <a:lnTo>
                  <a:pt x="390" y="15413"/>
                </a:lnTo>
                <a:lnTo>
                  <a:pt x="284" y="15636"/>
                </a:lnTo>
                <a:lnTo>
                  <a:pt x="248" y="15911"/>
                </a:lnTo>
                <a:lnTo>
                  <a:pt x="284" y="16239"/>
                </a:lnTo>
                <a:lnTo>
                  <a:pt x="319" y="16566"/>
                </a:lnTo>
                <a:lnTo>
                  <a:pt x="497" y="17340"/>
                </a:lnTo>
                <a:lnTo>
                  <a:pt x="692" y="18152"/>
                </a:lnTo>
                <a:lnTo>
                  <a:pt x="799" y="18559"/>
                </a:lnTo>
                <a:lnTo>
                  <a:pt x="905" y="18978"/>
                </a:lnTo>
                <a:lnTo>
                  <a:pt x="959" y="19384"/>
                </a:lnTo>
                <a:lnTo>
                  <a:pt x="994" y="19791"/>
                </a:lnTo>
                <a:lnTo>
                  <a:pt x="994" y="20132"/>
                </a:lnTo>
                <a:lnTo>
                  <a:pt x="959" y="20485"/>
                </a:lnTo>
                <a:lnTo>
                  <a:pt x="941" y="20669"/>
                </a:lnTo>
                <a:lnTo>
                  <a:pt x="870" y="20813"/>
                </a:lnTo>
                <a:lnTo>
                  <a:pt x="799" y="20970"/>
                </a:lnTo>
                <a:lnTo>
                  <a:pt x="692" y="21088"/>
                </a:lnTo>
                <a:lnTo>
                  <a:pt x="1474" y="20997"/>
                </a:lnTo>
                <a:lnTo>
                  <a:pt x="2291" y="20866"/>
                </a:lnTo>
                <a:lnTo>
                  <a:pt x="3108" y="20787"/>
                </a:lnTo>
                <a:lnTo>
                  <a:pt x="3907" y="20721"/>
                </a:lnTo>
                <a:lnTo>
                  <a:pt x="4653" y="20695"/>
                </a:lnTo>
                <a:lnTo>
                  <a:pt x="5364" y="20695"/>
                </a:lnTo>
                <a:lnTo>
                  <a:pt x="5701" y="20721"/>
                </a:lnTo>
                <a:lnTo>
                  <a:pt x="6057" y="20761"/>
                </a:lnTo>
                <a:lnTo>
                  <a:pt x="6323" y="20813"/>
                </a:lnTo>
                <a:lnTo>
                  <a:pt x="6625" y="20892"/>
                </a:lnTo>
                <a:close/>
              </a:path>
            </a:pathLst>
          </a:custGeom>
          <a:gradFill>
            <a:gsLst>
              <a:gs pos="0">
                <a:srgbClr val="2C7466"/>
              </a:gs>
              <a:gs pos="100000">
                <a:schemeClr val="accent1"/>
              </a:gs>
            </a:gsLst>
            <a:lin ang="5400000" scaled="0"/>
          </a:gradFill>
          <a:ln w="57150" cap="flat" cmpd="sng">
            <a:solidFill>
              <a:srgbClr val="FFFFFF"/>
            </a:solidFill>
            <a:prstDash val="solid"/>
            <a:miter lim="524288"/>
            <a:headEnd type="none" w="sm" len="sm"/>
            <a:tailEnd type="none" w="sm" len="sm"/>
          </a:ln>
          <a:effectLst>
            <a:outerShdw blurRad="63500" dist="135002" dir="2471156">
              <a:srgbClr val="000000">
                <a:alpha val="49803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00">
              <a:solidFill>
                <a:srgbClr val="FFFFFF"/>
              </a:solidFill>
            </a:endParaRPr>
          </a:p>
        </p:txBody>
      </p:sp>
      <p:sp>
        <p:nvSpPr>
          <p:cNvPr id="253" name="Google Shape;253;p22"/>
          <p:cNvSpPr/>
          <p:nvPr/>
        </p:nvSpPr>
        <p:spPr>
          <a:xfrm>
            <a:off x="4596835" y="3217862"/>
            <a:ext cx="2773362" cy="2124075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4247" y="12354"/>
                </a:moveTo>
                <a:lnTo>
                  <a:pt x="4134" y="12468"/>
                </a:lnTo>
                <a:lnTo>
                  <a:pt x="4010" y="12581"/>
                </a:lnTo>
                <a:lnTo>
                  <a:pt x="3897" y="12637"/>
                </a:lnTo>
                <a:lnTo>
                  <a:pt x="3773" y="12694"/>
                </a:lnTo>
                <a:lnTo>
                  <a:pt x="3637" y="12694"/>
                </a:lnTo>
                <a:lnTo>
                  <a:pt x="3524" y="12694"/>
                </a:lnTo>
                <a:lnTo>
                  <a:pt x="3400" y="12665"/>
                </a:lnTo>
                <a:lnTo>
                  <a:pt x="3287" y="12609"/>
                </a:lnTo>
                <a:lnTo>
                  <a:pt x="3027" y="12496"/>
                </a:lnTo>
                <a:lnTo>
                  <a:pt x="2790" y="12340"/>
                </a:lnTo>
                <a:lnTo>
                  <a:pt x="2530" y="12142"/>
                </a:lnTo>
                <a:lnTo>
                  <a:pt x="2293" y="11987"/>
                </a:lnTo>
                <a:lnTo>
                  <a:pt x="2033" y="11817"/>
                </a:lnTo>
                <a:lnTo>
                  <a:pt x="1773" y="11676"/>
                </a:lnTo>
                <a:lnTo>
                  <a:pt x="1638" y="11662"/>
                </a:lnTo>
                <a:lnTo>
                  <a:pt x="1513" y="11634"/>
                </a:lnTo>
                <a:lnTo>
                  <a:pt x="1378" y="11634"/>
                </a:lnTo>
                <a:lnTo>
                  <a:pt x="1253" y="11634"/>
                </a:lnTo>
                <a:lnTo>
                  <a:pt x="1118" y="11662"/>
                </a:lnTo>
                <a:lnTo>
                  <a:pt x="971" y="11732"/>
                </a:lnTo>
                <a:lnTo>
                  <a:pt x="835" y="11817"/>
                </a:lnTo>
                <a:lnTo>
                  <a:pt x="711" y="11959"/>
                </a:lnTo>
                <a:lnTo>
                  <a:pt x="553" y="12086"/>
                </a:lnTo>
                <a:lnTo>
                  <a:pt x="429" y="12284"/>
                </a:lnTo>
                <a:lnTo>
                  <a:pt x="271" y="12524"/>
                </a:lnTo>
                <a:lnTo>
                  <a:pt x="146" y="12793"/>
                </a:lnTo>
                <a:lnTo>
                  <a:pt x="79" y="12962"/>
                </a:lnTo>
                <a:lnTo>
                  <a:pt x="33" y="13146"/>
                </a:lnTo>
                <a:lnTo>
                  <a:pt x="11" y="13386"/>
                </a:lnTo>
                <a:lnTo>
                  <a:pt x="11" y="13641"/>
                </a:lnTo>
                <a:lnTo>
                  <a:pt x="33" y="13881"/>
                </a:lnTo>
                <a:lnTo>
                  <a:pt x="101" y="14150"/>
                </a:lnTo>
                <a:lnTo>
                  <a:pt x="192" y="14404"/>
                </a:lnTo>
                <a:lnTo>
                  <a:pt x="293" y="14645"/>
                </a:lnTo>
                <a:lnTo>
                  <a:pt x="451" y="14857"/>
                </a:lnTo>
                <a:lnTo>
                  <a:pt x="621" y="15054"/>
                </a:lnTo>
                <a:lnTo>
                  <a:pt x="734" y="15125"/>
                </a:lnTo>
                <a:lnTo>
                  <a:pt x="835" y="15210"/>
                </a:lnTo>
                <a:lnTo>
                  <a:pt x="948" y="15267"/>
                </a:lnTo>
                <a:lnTo>
                  <a:pt x="1084" y="15323"/>
                </a:lnTo>
                <a:lnTo>
                  <a:pt x="1208" y="15351"/>
                </a:lnTo>
                <a:lnTo>
                  <a:pt x="1355" y="15380"/>
                </a:lnTo>
                <a:lnTo>
                  <a:pt x="1513" y="15380"/>
                </a:lnTo>
                <a:lnTo>
                  <a:pt x="1683" y="15380"/>
                </a:lnTo>
                <a:lnTo>
                  <a:pt x="1864" y="15351"/>
                </a:lnTo>
                <a:lnTo>
                  <a:pt x="2033" y="15323"/>
                </a:lnTo>
                <a:lnTo>
                  <a:pt x="2225" y="15238"/>
                </a:lnTo>
                <a:lnTo>
                  <a:pt x="2428" y="15153"/>
                </a:lnTo>
                <a:lnTo>
                  <a:pt x="2745" y="15026"/>
                </a:lnTo>
                <a:lnTo>
                  <a:pt x="3005" y="14913"/>
                </a:lnTo>
                <a:lnTo>
                  <a:pt x="3264" y="14828"/>
                </a:lnTo>
                <a:lnTo>
                  <a:pt x="3513" y="14800"/>
                </a:lnTo>
                <a:lnTo>
                  <a:pt x="3615" y="14828"/>
                </a:lnTo>
                <a:lnTo>
                  <a:pt x="3728" y="14857"/>
                </a:lnTo>
                <a:lnTo>
                  <a:pt x="3807" y="14913"/>
                </a:lnTo>
                <a:lnTo>
                  <a:pt x="3920" y="14998"/>
                </a:lnTo>
                <a:lnTo>
                  <a:pt x="4010" y="15097"/>
                </a:lnTo>
                <a:lnTo>
                  <a:pt x="4089" y="15238"/>
                </a:lnTo>
                <a:lnTo>
                  <a:pt x="4179" y="15408"/>
                </a:lnTo>
                <a:lnTo>
                  <a:pt x="4247" y="15620"/>
                </a:lnTo>
                <a:lnTo>
                  <a:pt x="4326" y="15860"/>
                </a:lnTo>
                <a:lnTo>
                  <a:pt x="4394" y="16129"/>
                </a:lnTo>
                <a:lnTo>
                  <a:pt x="4439" y="16440"/>
                </a:lnTo>
                <a:lnTo>
                  <a:pt x="4507" y="16737"/>
                </a:lnTo>
                <a:lnTo>
                  <a:pt x="4552" y="17090"/>
                </a:lnTo>
                <a:lnTo>
                  <a:pt x="4575" y="17443"/>
                </a:lnTo>
                <a:lnTo>
                  <a:pt x="4586" y="17825"/>
                </a:lnTo>
                <a:lnTo>
                  <a:pt x="4586" y="18193"/>
                </a:lnTo>
                <a:lnTo>
                  <a:pt x="4586" y="18574"/>
                </a:lnTo>
                <a:lnTo>
                  <a:pt x="4586" y="18984"/>
                </a:lnTo>
                <a:lnTo>
                  <a:pt x="4552" y="19366"/>
                </a:lnTo>
                <a:lnTo>
                  <a:pt x="4507" y="19748"/>
                </a:lnTo>
                <a:lnTo>
                  <a:pt x="4462" y="20129"/>
                </a:lnTo>
                <a:lnTo>
                  <a:pt x="4371" y="20483"/>
                </a:lnTo>
                <a:lnTo>
                  <a:pt x="4292" y="20836"/>
                </a:lnTo>
                <a:lnTo>
                  <a:pt x="4202" y="21161"/>
                </a:lnTo>
                <a:lnTo>
                  <a:pt x="4744" y="21161"/>
                </a:lnTo>
                <a:lnTo>
                  <a:pt x="5264" y="21161"/>
                </a:lnTo>
                <a:lnTo>
                  <a:pt x="5784" y="21161"/>
                </a:lnTo>
                <a:lnTo>
                  <a:pt x="6235" y="21161"/>
                </a:lnTo>
                <a:lnTo>
                  <a:pt x="6676" y="21161"/>
                </a:lnTo>
                <a:lnTo>
                  <a:pt x="7060" y="21161"/>
                </a:lnTo>
                <a:lnTo>
                  <a:pt x="7410" y="21161"/>
                </a:lnTo>
                <a:lnTo>
                  <a:pt x="7670" y="21161"/>
                </a:lnTo>
                <a:lnTo>
                  <a:pt x="8020" y="21020"/>
                </a:lnTo>
                <a:lnTo>
                  <a:pt x="8303" y="20893"/>
                </a:lnTo>
                <a:lnTo>
                  <a:pt x="8563" y="20695"/>
                </a:lnTo>
                <a:lnTo>
                  <a:pt x="8800" y="20511"/>
                </a:lnTo>
                <a:lnTo>
                  <a:pt x="8969" y="20285"/>
                </a:lnTo>
                <a:lnTo>
                  <a:pt x="9150" y="20045"/>
                </a:lnTo>
                <a:lnTo>
                  <a:pt x="9252" y="19804"/>
                </a:lnTo>
                <a:lnTo>
                  <a:pt x="9342" y="19550"/>
                </a:lnTo>
                <a:lnTo>
                  <a:pt x="9410" y="19281"/>
                </a:lnTo>
                <a:lnTo>
                  <a:pt x="9433" y="19013"/>
                </a:lnTo>
                <a:lnTo>
                  <a:pt x="9433" y="18744"/>
                </a:lnTo>
                <a:lnTo>
                  <a:pt x="9387" y="18504"/>
                </a:lnTo>
                <a:lnTo>
                  <a:pt x="9320" y="18221"/>
                </a:lnTo>
                <a:lnTo>
                  <a:pt x="9207" y="17981"/>
                </a:lnTo>
                <a:lnTo>
                  <a:pt x="9105" y="17740"/>
                </a:lnTo>
                <a:lnTo>
                  <a:pt x="8924" y="17514"/>
                </a:lnTo>
                <a:lnTo>
                  <a:pt x="8777" y="17274"/>
                </a:lnTo>
                <a:lnTo>
                  <a:pt x="8642" y="17034"/>
                </a:lnTo>
                <a:lnTo>
                  <a:pt x="8563" y="16765"/>
                </a:lnTo>
                <a:lnTo>
                  <a:pt x="8472" y="16468"/>
                </a:lnTo>
                <a:lnTo>
                  <a:pt x="8450" y="16157"/>
                </a:lnTo>
                <a:lnTo>
                  <a:pt x="8450" y="15860"/>
                </a:lnTo>
                <a:lnTo>
                  <a:pt x="8472" y="15563"/>
                </a:lnTo>
                <a:lnTo>
                  <a:pt x="8540" y="15267"/>
                </a:lnTo>
                <a:lnTo>
                  <a:pt x="8642" y="14998"/>
                </a:lnTo>
                <a:lnTo>
                  <a:pt x="8777" y="14729"/>
                </a:lnTo>
                <a:lnTo>
                  <a:pt x="8868" y="14616"/>
                </a:lnTo>
                <a:lnTo>
                  <a:pt x="8969" y="14475"/>
                </a:lnTo>
                <a:lnTo>
                  <a:pt x="9060" y="14376"/>
                </a:lnTo>
                <a:lnTo>
                  <a:pt x="9184" y="14291"/>
                </a:lnTo>
                <a:lnTo>
                  <a:pt x="9297" y="14206"/>
                </a:lnTo>
                <a:lnTo>
                  <a:pt x="9433" y="14121"/>
                </a:lnTo>
                <a:lnTo>
                  <a:pt x="9579" y="14051"/>
                </a:lnTo>
                <a:lnTo>
                  <a:pt x="9726" y="13994"/>
                </a:lnTo>
                <a:lnTo>
                  <a:pt x="9884" y="13938"/>
                </a:lnTo>
                <a:lnTo>
                  <a:pt x="10054" y="13909"/>
                </a:lnTo>
                <a:lnTo>
                  <a:pt x="10257" y="13881"/>
                </a:lnTo>
                <a:lnTo>
                  <a:pt x="10449" y="13881"/>
                </a:lnTo>
                <a:lnTo>
                  <a:pt x="10664" y="13881"/>
                </a:lnTo>
                <a:lnTo>
                  <a:pt x="10856" y="13909"/>
                </a:lnTo>
                <a:lnTo>
                  <a:pt x="11037" y="13966"/>
                </a:lnTo>
                <a:lnTo>
                  <a:pt x="11206" y="14023"/>
                </a:lnTo>
                <a:lnTo>
                  <a:pt x="11353" y="14093"/>
                </a:lnTo>
                <a:lnTo>
                  <a:pt x="11511" y="14178"/>
                </a:lnTo>
                <a:lnTo>
                  <a:pt x="11635" y="14263"/>
                </a:lnTo>
                <a:lnTo>
                  <a:pt x="11748" y="14376"/>
                </a:lnTo>
                <a:lnTo>
                  <a:pt x="11861" y="14475"/>
                </a:lnTo>
                <a:lnTo>
                  <a:pt x="11941" y="14616"/>
                </a:lnTo>
                <a:lnTo>
                  <a:pt x="12031" y="14758"/>
                </a:lnTo>
                <a:lnTo>
                  <a:pt x="12099" y="14885"/>
                </a:lnTo>
                <a:lnTo>
                  <a:pt x="12200" y="15210"/>
                </a:lnTo>
                <a:lnTo>
                  <a:pt x="12268" y="15507"/>
                </a:lnTo>
                <a:lnTo>
                  <a:pt x="12291" y="15832"/>
                </a:lnTo>
                <a:lnTo>
                  <a:pt x="12291" y="16157"/>
                </a:lnTo>
                <a:lnTo>
                  <a:pt x="12246" y="16482"/>
                </a:lnTo>
                <a:lnTo>
                  <a:pt x="12178" y="16807"/>
                </a:lnTo>
                <a:lnTo>
                  <a:pt x="12099" y="17090"/>
                </a:lnTo>
                <a:lnTo>
                  <a:pt x="12008" y="17330"/>
                </a:lnTo>
                <a:lnTo>
                  <a:pt x="11884" y="17542"/>
                </a:lnTo>
                <a:lnTo>
                  <a:pt x="11748" y="17712"/>
                </a:lnTo>
                <a:lnTo>
                  <a:pt x="11613" y="17839"/>
                </a:lnTo>
                <a:lnTo>
                  <a:pt x="11489" y="18037"/>
                </a:lnTo>
                <a:lnTo>
                  <a:pt x="11398" y="18221"/>
                </a:lnTo>
                <a:lnTo>
                  <a:pt x="11319" y="18447"/>
                </a:lnTo>
                <a:lnTo>
                  <a:pt x="11251" y="18659"/>
                </a:lnTo>
                <a:lnTo>
                  <a:pt x="11206" y="18900"/>
                </a:lnTo>
                <a:lnTo>
                  <a:pt x="11184" y="19154"/>
                </a:lnTo>
                <a:lnTo>
                  <a:pt x="11184" y="19423"/>
                </a:lnTo>
                <a:lnTo>
                  <a:pt x="11229" y="19663"/>
                </a:lnTo>
                <a:lnTo>
                  <a:pt x="11297" y="19903"/>
                </a:lnTo>
                <a:lnTo>
                  <a:pt x="11376" y="20158"/>
                </a:lnTo>
                <a:lnTo>
                  <a:pt x="11511" y="20398"/>
                </a:lnTo>
                <a:lnTo>
                  <a:pt x="11681" y="20610"/>
                </a:lnTo>
                <a:lnTo>
                  <a:pt x="11884" y="20808"/>
                </a:lnTo>
                <a:lnTo>
                  <a:pt x="12121" y="20992"/>
                </a:lnTo>
                <a:lnTo>
                  <a:pt x="12404" y="21161"/>
                </a:lnTo>
                <a:lnTo>
                  <a:pt x="12528" y="21190"/>
                </a:lnTo>
                <a:lnTo>
                  <a:pt x="12856" y="21274"/>
                </a:lnTo>
                <a:lnTo>
                  <a:pt x="13330" y="21373"/>
                </a:lnTo>
                <a:lnTo>
                  <a:pt x="13963" y="21486"/>
                </a:lnTo>
                <a:lnTo>
                  <a:pt x="14313" y="21543"/>
                </a:lnTo>
                <a:lnTo>
                  <a:pt x="14652" y="21571"/>
                </a:lnTo>
                <a:lnTo>
                  <a:pt x="15025" y="21600"/>
                </a:lnTo>
                <a:lnTo>
                  <a:pt x="15409" y="21600"/>
                </a:lnTo>
                <a:lnTo>
                  <a:pt x="15782" y="21600"/>
                </a:lnTo>
                <a:lnTo>
                  <a:pt x="16177" y="21571"/>
                </a:lnTo>
                <a:lnTo>
                  <a:pt x="16516" y="21486"/>
                </a:lnTo>
                <a:lnTo>
                  <a:pt x="16889" y="21402"/>
                </a:lnTo>
                <a:lnTo>
                  <a:pt x="16821" y="21190"/>
                </a:lnTo>
                <a:lnTo>
                  <a:pt x="16776" y="20935"/>
                </a:lnTo>
                <a:lnTo>
                  <a:pt x="16742" y="20667"/>
                </a:lnTo>
                <a:lnTo>
                  <a:pt x="16719" y="20370"/>
                </a:lnTo>
                <a:lnTo>
                  <a:pt x="16697" y="19719"/>
                </a:lnTo>
                <a:lnTo>
                  <a:pt x="16697" y="19013"/>
                </a:lnTo>
                <a:lnTo>
                  <a:pt x="16719" y="18306"/>
                </a:lnTo>
                <a:lnTo>
                  <a:pt x="16753" y="17599"/>
                </a:lnTo>
                <a:lnTo>
                  <a:pt x="16821" y="16949"/>
                </a:lnTo>
                <a:lnTo>
                  <a:pt x="16889" y="16383"/>
                </a:lnTo>
                <a:lnTo>
                  <a:pt x="16934" y="16129"/>
                </a:lnTo>
                <a:lnTo>
                  <a:pt x="17002" y="15945"/>
                </a:lnTo>
                <a:lnTo>
                  <a:pt x="17081" y="15790"/>
                </a:lnTo>
                <a:lnTo>
                  <a:pt x="17194" y="15648"/>
                </a:lnTo>
                <a:lnTo>
                  <a:pt x="17318" y="15563"/>
                </a:lnTo>
                <a:lnTo>
                  <a:pt x="17453" y="15507"/>
                </a:lnTo>
                <a:lnTo>
                  <a:pt x="17600" y="15450"/>
                </a:lnTo>
                <a:lnTo>
                  <a:pt x="17758" y="15450"/>
                </a:lnTo>
                <a:lnTo>
                  <a:pt x="17905" y="15479"/>
                </a:lnTo>
                <a:lnTo>
                  <a:pt x="18064" y="15535"/>
                </a:lnTo>
                <a:lnTo>
                  <a:pt x="18233" y="15620"/>
                </a:lnTo>
                <a:lnTo>
                  <a:pt x="18380" y="15733"/>
                </a:lnTo>
                <a:lnTo>
                  <a:pt x="18561" y="15832"/>
                </a:lnTo>
                <a:lnTo>
                  <a:pt x="18707" y="15973"/>
                </a:lnTo>
                <a:lnTo>
                  <a:pt x="18866" y="16129"/>
                </a:lnTo>
                <a:lnTo>
                  <a:pt x="18990" y="16327"/>
                </a:lnTo>
                <a:lnTo>
                  <a:pt x="19125" y="16482"/>
                </a:lnTo>
                <a:lnTo>
                  <a:pt x="19295" y="16624"/>
                </a:lnTo>
                <a:lnTo>
                  <a:pt x="19464" y="16737"/>
                </a:lnTo>
                <a:lnTo>
                  <a:pt x="19668" y="16807"/>
                </a:lnTo>
                <a:lnTo>
                  <a:pt x="19860" y="16836"/>
                </a:lnTo>
                <a:lnTo>
                  <a:pt x="20052" y="16864"/>
                </a:lnTo>
                <a:lnTo>
                  <a:pt x="20266" y="16836"/>
                </a:lnTo>
                <a:lnTo>
                  <a:pt x="20470" y="16793"/>
                </a:lnTo>
                <a:lnTo>
                  <a:pt x="20662" y="16708"/>
                </a:lnTo>
                <a:lnTo>
                  <a:pt x="20854" y="16567"/>
                </a:lnTo>
                <a:lnTo>
                  <a:pt x="21035" y="16412"/>
                </a:lnTo>
                <a:lnTo>
                  <a:pt x="21182" y="16214"/>
                </a:lnTo>
                <a:lnTo>
                  <a:pt x="21340" y="16002"/>
                </a:lnTo>
                <a:lnTo>
                  <a:pt x="21441" y="15733"/>
                </a:lnTo>
                <a:lnTo>
                  <a:pt x="21532" y="15436"/>
                </a:lnTo>
                <a:lnTo>
                  <a:pt x="21600" y="15083"/>
                </a:lnTo>
                <a:lnTo>
                  <a:pt x="21600" y="14885"/>
                </a:lnTo>
                <a:lnTo>
                  <a:pt x="21600" y="14729"/>
                </a:lnTo>
                <a:lnTo>
                  <a:pt x="21600" y="14531"/>
                </a:lnTo>
                <a:lnTo>
                  <a:pt x="21577" y="14376"/>
                </a:lnTo>
                <a:lnTo>
                  <a:pt x="21532" y="14206"/>
                </a:lnTo>
                <a:lnTo>
                  <a:pt x="21487" y="14051"/>
                </a:lnTo>
                <a:lnTo>
                  <a:pt x="21419" y="13909"/>
                </a:lnTo>
                <a:lnTo>
                  <a:pt x="21351" y="13768"/>
                </a:lnTo>
                <a:lnTo>
                  <a:pt x="21204" y="13500"/>
                </a:lnTo>
                <a:lnTo>
                  <a:pt x="21035" y="13287"/>
                </a:lnTo>
                <a:lnTo>
                  <a:pt x="20809" y="13090"/>
                </a:lnTo>
                <a:lnTo>
                  <a:pt x="20594" y="12962"/>
                </a:lnTo>
                <a:lnTo>
                  <a:pt x="20357" y="12821"/>
                </a:lnTo>
                <a:lnTo>
                  <a:pt x="20120" y="12764"/>
                </a:lnTo>
                <a:lnTo>
                  <a:pt x="19882" y="12708"/>
                </a:lnTo>
                <a:lnTo>
                  <a:pt x="19645" y="12736"/>
                </a:lnTo>
                <a:lnTo>
                  <a:pt x="19430" y="12793"/>
                </a:lnTo>
                <a:lnTo>
                  <a:pt x="19227" y="12906"/>
                </a:lnTo>
                <a:lnTo>
                  <a:pt x="19148" y="12962"/>
                </a:lnTo>
                <a:lnTo>
                  <a:pt x="19058" y="13047"/>
                </a:lnTo>
                <a:lnTo>
                  <a:pt x="18990" y="13146"/>
                </a:lnTo>
                <a:lnTo>
                  <a:pt x="18911" y="13259"/>
                </a:lnTo>
                <a:lnTo>
                  <a:pt x="18775" y="13471"/>
                </a:lnTo>
                <a:lnTo>
                  <a:pt x="18628" y="13641"/>
                </a:lnTo>
                <a:lnTo>
                  <a:pt x="18470" y="13740"/>
                </a:lnTo>
                <a:lnTo>
                  <a:pt x="18301" y="13825"/>
                </a:lnTo>
                <a:lnTo>
                  <a:pt x="18143" y="13853"/>
                </a:lnTo>
                <a:lnTo>
                  <a:pt x="17973" y="13881"/>
                </a:lnTo>
                <a:lnTo>
                  <a:pt x="17804" y="13853"/>
                </a:lnTo>
                <a:lnTo>
                  <a:pt x="17646" y="13796"/>
                </a:lnTo>
                <a:lnTo>
                  <a:pt x="17499" y="13726"/>
                </a:lnTo>
                <a:lnTo>
                  <a:pt x="17341" y="13641"/>
                </a:lnTo>
                <a:lnTo>
                  <a:pt x="17216" y="13528"/>
                </a:lnTo>
                <a:lnTo>
                  <a:pt x="17103" y="13386"/>
                </a:lnTo>
                <a:lnTo>
                  <a:pt x="17024" y="13259"/>
                </a:lnTo>
                <a:lnTo>
                  <a:pt x="16934" y="13118"/>
                </a:lnTo>
                <a:lnTo>
                  <a:pt x="16889" y="12991"/>
                </a:lnTo>
                <a:lnTo>
                  <a:pt x="16889" y="12849"/>
                </a:lnTo>
                <a:lnTo>
                  <a:pt x="16889" y="12383"/>
                </a:lnTo>
                <a:lnTo>
                  <a:pt x="16889" y="11662"/>
                </a:lnTo>
                <a:lnTo>
                  <a:pt x="16889" y="10701"/>
                </a:lnTo>
                <a:lnTo>
                  <a:pt x="16889" y="9640"/>
                </a:lnTo>
                <a:lnTo>
                  <a:pt x="16889" y="8566"/>
                </a:lnTo>
                <a:lnTo>
                  <a:pt x="16889" y="7478"/>
                </a:lnTo>
                <a:lnTo>
                  <a:pt x="16889" y="6502"/>
                </a:lnTo>
                <a:lnTo>
                  <a:pt x="16889" y="5739"/>
                </a:lnTo>
                <a:lnTo>
                  <a:pt x="16674" y="5894"/>
                </a:lnTo>
                <a:lnTo>
                  <a:pt x="16414" y="6036"/>
                </a:lnTo>
                <a:lnTo>
                  <a:pt x="16154" y="6177"/>
                </a:lnTo>
                <a:lnTo>
                  <a:pt x="15849" y="6248"/>
                </a:lnTo>
                <a:lnTo>
                  <a:pt x="15544" y="6304"/>
                </a:lnTo>
                <a:lnTo>
                  <a:pt x="15217" y="6332"/>
                </a:lnTo>
                <a:lnTo>
                  <a:pt x="14866" y="6361"/>
                </a:lnTo>
                <a:lnTo>
                  <a:pt x="14550" y="6361"/>
                </a:lnTo>
                <a:lnTo>
                  <a:pt x="14200" y="6332"/>
                </a:lnTo>
                <a:lnTo>
                  <a:pt x="13850" y="6276"/>
                </a:lnTo>
                <a:lnTo>
                  <a:pt x="13522" y="6219"/>
                </a:lnTo>
                <a:lnTo>
                  <a:pt x="13206" y="6149"/>
                </a:lnTo>
                <a:lnTo>
                  <a:pt x="12901" y="6064"/>
                </a:lnTo>
                <a:lnTo>
                  <a:pt x="12618" y="5951"/>
                </a:lnTo>
                <a:lnTo>
                  <a:pt x="12358" y="5838"/>
                </a:lnTo>
                <a:lnTo>
                  <a:pt x="12121" y="5739"/>
                </a:lnTo>
                <a:lnTo>
                  <a:pt x="11941" y="5626"/>
                </a:lnTo>
                <a:lnTo>
                  <a:pt x="11794" y="5513"/>
                </a:lnTo>
                <a:lnTo>
                  <a:pt x="11658" y="5414"/>
                </a:lnTo>
                <a:lnTo>
                  <a:pt x="11556" y="5301"/>
                </a:lnTo>
                <a:lnTo>
                  <a:pt x="11466" y="5187"/>
                </a:lnTo>
                <a:lnTo>
                  <a:pt x="11398" y="5089"/>
                </a:lnTo>
                <a:lnTo>
                  <a:pt x="11376" y="4947"/>
                </a:lnTo>
                <a:lnTo>
                  <a:pt x="11353" y="4834"/>
                </a:lnTo>
                <a:lnTo>
                  <a:pt x="11353" y="4707"/>
                </a:lnTo>
                <a:lnTo>
                  <a:pt x="11376" y="4565"/>
                </a:lnTo>
                <a:lnTo>
                  <a:pt x="11443" y="4410"/>
                </a:lnTo>
                <a:lnTo>
                  <a:pt x="11511" y="4240"/>
                </a:lnTo>
                <a:lnTo>
                  <a:pt x="11703" y="3887"/>
                </a:lnTo>
                <a:lnTo>
                  <a:pt x="11986" y="3505"/>
                </a:lnTo>
                <a:lnTo>
                  <a:pt x="12144" y="3265"/>
                </a:lnTo>
                <a:lnTo>
                  <a:pt x="12246" y="3025"/>
                </a:lnTo>
                <a:lnTo>
                  <a:pt x="12336" y="2756"/>
                </a:lnTo>
                <a:lnTo>
                  <a:pt x="12404" y="2445"/>
                </a:lnTo>
                <a:lnTo>
                  <a:pt x="12438" y="2176"/>
                </a:lnTo>
                <a:lnTo>
                  <a:pt x="12438" y="1880"/>
                </a:lnTo>
                <a:lnTo>
                  <a:pt x="12404" y="1583"/>
                </a:lnTo>
                <a:lnTo>
                  <a:pt x="12336" y="1314"/>
                </a:lnTo>
                <a:lnTo>
                  <a:pt x="12246" y="1046"/>
                </a:lnTo>
                <a:lnTo>
                  <a:pt x="12099" y="791"/>
                </a:lnTo>
                <a:lnTo>
                  <a:pt x="12008" y="692"/>
                </a:lnTo>
                <a:lnTo>
                  <a:pt x="11918" y="579"/>
                </a:lnTo>
                <a:lnTo>
                  <a:pt x="11816" y="466"/>
                </a:lnTo>
                <a:lnTo>
                  <a:pt x="11703" y="381"/>
                </a:lnTo>
                <a:lnTo>
                  <a:pt x="11579" y="310"/>
                </a:lnTo>
                <a:lnTo>
                  <a:pt x="11443" y="226"/>
                </a:lnTo>
                <a:lnTo>
                  <a:pt x="11297" y="169"/>
                </a:lnTo>
                <a:lnTo>
                  <a:pt x="11138" y="113"/>
                </a:lnTo>
                <a:lnTo>
                  <a:pt x="10969" y="56"/>
                </a:lnTo>
                <a:lnTo>
                  <a:pt x="10800" y="28"/>
                </a:lnTo>
                <a:lnTo>
                  <a:pt x="10619" y="28"/>
                </a:lnTo>
                <a:lnTo>
                  <a:pt x="10404" y="28"/>
                </a:lnTo>
                <a:lnTo>
                  <a:pt x="10257" y="28"/>
                </a:lnTo>
                <a:lnTo>
                  <a:pt x="10076" y="56"/>
                </a:lnTo>
                <a:lnTo>
                  <a:pt x="9952" y="84"/>
                </a:lnTo>
                <a:lnTo>
                  <a:pt x="9794" y="141"/>
                </a:lnTo>
                <a:lnTo>
                  <a:pt x="9692" y="226"/>
                </a:lnTo>
                <a:lnTo>
                  <a:pt x="9557" y="282"/>
                </a:lnTo>
                <a:lnTo>
                  <a:pt x="9455" y="381"/>
                </a:lnTo>
                <a:lnTo>
                  <a:pt x="9365" y="466"/>
                </a:lnTo>
                <a:lnTo>
                  <a:pt x="9274" y="579"/>
                </a:lnTo>
                <a:lnTo>
                  <a:pt x="9184" y="692"/>
                </a:lnTo>
                <a:lnTo>
                  <a:pt x="9128" y="791"/>
                </a:lnTo>
                <a:lnTo>
                  <a:pt x="9060" y="932"/>
                </a:lnTo>
                <a:lnTo>
                  <a:pt x="8969" y="1201"/>
                </a:lnTo>
                <a:lnTo>
                  <a:pt x="8913" y="1498"/>
                </a:lnTo>
                <a:lnTo>
                  <a:pt x="8890" y="1795"/>
                </a:lnTo>
                <a:lnTo>
                  <a:pt x="8890" y="2120"/>
                </a:lnTo>
                <a:lnTo>
                  <a:pt x="8913" y="2445"/>
                </a:lnTo>
                <a:lnTo>
                  <a:pt x="8969" y="2756"/>
                </a:lnTo>
                <a:lnTo>
                  <a:pt x="9060" y="3081"/>
                </a:lnTo>
                <a:lnTo>
                  <a:pt x="9173" y="3378"/>
                </a:lnTo>
                <a:lnTo>
                  <a:pt x="9297" y="3647"/>
                </a:lnTo>
                <a:lnTo>
                  <a:pt x="9466" y="3887"/>
                </a:lnTo>
                <a:lnTo>
                  <a:pt x="9579" y="4085"/>
                </a:lnTo>
                <a:lnTo>
                  <a:pt x="9670" y="4269"/>
                </a:lnTo>
                <a:lnTo>
                  <a:pt x="9726" y="4467"/>
                </a:lnTo>
                <a:lnTo>
                  <a:pt x="9771" y="4650"/>
                </a:lnTo>
                <a:lnTo>
                  <a:pt x="9771" y="4834"/>
                </a:lnTo>
                <a:lnTo>
                  <a:pt x="9749" y="5032"/>
                </a:lnTo>
                <a:lnTo>
                  <a:pt x="9715" y="5216"/>
                </a:lnTo>
                <a:lnTo>
                  <a:pt x="9625" y="5385"/>
                </a:lnTo>
                <a:lnTo>
                  <a:pt x="9534" y="5513"/>
                </a:lnTo>
                <a:lnTo>
                  <a:pt x="9410" y="5626"/>
                </a:lnTo>
                <a:lnTo>
                  <a:pt x="9229" y="5710"/>
                </a:lnTo>
                <a:lnTo>
                  <a:pt x="9060" y="5767"/>
                </a:lnTo>
                <a:lnTo>
                  <a:pt x="8845" y="5767"/>
                </a:lnTo>
                <a:lnTo>
                  <a:pt x="8585" y="5739"/>
                </a:lnTo>
                <a:lnTo>
                  <a:pt x="8325" y="5654"/>
                </a:lnTo>
                <a:lnTo>
                  <a:pt x="8020" y="5513"/>
                </a:lnTo>
                <a:lnTo>
                  <a:pt x="7840" y="5442"/>
                </a:lnTo>
                <a:lnTo>
                  <a:pt x="7648" y="5385"/>
                </a:lnTo>
                <a:lnTo>
                  <a:pt x="7433" y="5329"/>
                </a:lnTo>
                <a:lnTo>
                  <a:pt x="7241" y="5301"/>
                </a:lnTo>
                <a:lnTo>
                  <a:pt x="6755" y="5301"/>
                </a:lnTo>
                <a:lnTo>
                  <a:pt x="6281" y="5329"/>
                </a:lnTo>
                <a:lnTo>
                  <a:pt x="5784" y="5385"/>
                </a:lnTo>
                <a:lnTo>
                  <a:pt x="5264" y="5498"/>
                </a:lnTo>
                <a:lnTo>
                  <a:pt x="4744" y="5597"/>
                </a:lnTo>
                <a:lnTo>
                  <a:pt x="4247" y="5739"/>
                </a:lnTo>
                <a:lnTo>
                  <a:pt x="4202" y="5894"/>
                </a:lnTo>
                <a:lnTo>
                  <a:pt x="4202" y="6191"/>
                </a:lnTo>
                <a:lnTo>
                  <a:pt x="4202" y="6545"/>
                </a:lnTo>
                <a:lnTo>
                  <a:pt x="4225" y="6954"/>
                </a:lnTo>
                <a:lnTo>
                  <a:pt x="4315" y="7930"/>
                </a:lnTo>
                <a:lnTo>
                  <a:pt x="4394" y="9018"/>
                </a:lnTo>
                <a:lnTo>
                  <a:pt x="4439" y="9570"/>
                </a:lnTo>
                <a:lnTo>
                  <a:pt x="4462" y="10107"/>
                </a:lnTo>
                <a:lnTo>
                  <a:pt x="4484" y="10630"/>
                </a:lnTo>
                <a:lnTo>
                  <a:pt x="4507" y="11082"/>
                </a:lnTo>
                <a:lnTo>
                  <a:pt x="4484" y="11520"/>
                </a:lnTo>
                <a:lnTo>
                  <a:pt x="4439" y="11874"/>
                </a:lnTo>
                <a:lnTo>
                  <a:pt x="4394" y="12029"/>
                </a:lnTo>
                <a:lnTo>
                  <a:pt x="4349" y="12171"/>
                </a:lnTo>
                <a:lnTo>
                  <a:pt x="4315" y="12284"/>
                </a:lnTo>
                <a:lnTo>
                  <a:pt x="4247" y="12354"/>
                </a:lnTo>
                <a:close/>
              </a:path>
            </a:pathLst>
          </a:custGeom>
          <a:gradFill>
            <a:gsLst>
              <a:gs pos="0">
                <a:srgbClr val="A0C2F0"/>
              </a:gs>
              <a:gs pos="100000">
                <a:schemeClr val="accent2"/>
              </a:gs>
            </a:gsLst>
            <a:lin ang="5400000" scaled="0"/>
          </a:gradFill>
          <a:ln w="57150" cap="flat" cmpd="sng">
            <a:solidFill>
              <a:srgbClr val="FFFFFF"/>
            </a:solidFill>
            <a:prstDash val="solid"/>
            <a:miter lim="524288"/>
            <a:headEnd type="none" w="sm" len="sm"/>
            <a:tailEnd type="none" w="sm" len="sm"/>
          </a:ln>
          <a:effectLst>
            <a:outerShdw blurRad="63500" dist="135002" dir="2471156">
              <a:srgbClr val="000000">
                <a:alpha val="49803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00">
              <a:solidFill>
                <a:srgbClr val="FFFFFF"/>
              </a:solidFill>
            </a:endParaRPr>
          </a:p>
        </p:txBody>
      </p:sp>
      <p:sp>
        <p:nvSpPr>
          <p:cNvPr id="254" name="Google Shape;254;p22"/>
          <p:cNvSpPr/>
          <p:nvPr/>
        </p:nvSpPr>
        <p:spPr>
          <a:xfrm>
            <a:off x="3521373" y="3192461"/>
            <a:ext cx="1676400" cy="2708275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813" y="10590"/>
                </a:moveTo>
                <a:lnTo>
                  <a:pt x="3927" y="10513"/>
                </a:lnTo>
                <a:lnTo>
                  <a:pt x="4078" y="10425"/>
                </a:lnTo>
                <a:lnTo>
                  <a:pt x="4210" y="10359"/>
                </a:lnTo>
                <a:lnTo>
                  <a:pt x="4361" y="10315"/>
                </a:lnTo>
                <a:lnTo>
                  <a:pt x="4682" y="10237"/>
                </a:lnTo>
                <a:lnTo>
                  <a:pt x="5041" y="10193"/>
                </a:lnTo>
                <a:lnTo>
                  <a:pt x="5456" y="10171"/>
                </a:lnTo>
                <a:lnTo>
                  <a:pt x="5853" y="10193"/>
                </a:lnTo>
                <a:lnTo>
                  <a:pt x="6249" y="10260"/>
                </a:lnTo>
                <a:lnTo>
                  <a:pt x="6646" y="10337"/>
                </a:lnTo>
                <a:lnTo>
                  <a:pt x="7004" y="10469"/>
                </a:lnTo>
                <a:lnTo>
                  <a:pt x="7363" y="10612"/>
                </a:lnTo>
                <a:lnTo>
                  <a:pt x="7665" y="10788"/>
                </a:lnTo>
                <a:lnTo>
                  <a:pt x="7911" y="10998"/>
                </a:lnTo>
                <a:lnTo>
                  <a:pt x="8024" y="11097"/>
                </a:lnTo>
                <a:lnTo>
                  <a:pt x="8137" y="11207"/>
                </a:lnTo>
                <a:lnTo>
                  <a:pt x="8194" y="11340"/>
                </a:lnTo>
                <a:lnTo>
                  <a:pt x="8269" y="11461"/>
                </a:lnTo>
                <a:lnTo>
                  <a:pt x="8307" y="11593"/>
                </a:lnTo>
                <a:lnTo>
                  <a:pt x="8307" y="11714"/>
                </a:lnTo>
                <a:lnTo>
                  <a:pt x="8307" y="11868"/>
                </a:lnTo>
                <a:lnTo>
                  <a:pt x="8307" y="12012"/>
                </a:lnTo>
                <a:lnTo>
                  <a:pt x="8194" y="12265"/>
                </a:lnTo>
                <a:lnTo>
                  <a:pt x="8062" y="12519"/>
                </a:lnTo>
                <a:lnTo>
                  <a:pt x="7873" y="12706"/>
                </a:lnTo>
                <a:lnTo>
                  <a:pt x="7627" y="12904"/>
                </a:lnTo>
                <a:lnTo>
                  <a:pt x="7363" y="13048"/>
                </a:lnTo>
                <a:lnTo>
                  <a:pt x="7080" y="13180"/>
                </a:lnTo>
                <a:lnTo>
                  <a:pt x="6759" y="13257"/>
                </a:lnTo>
                <a:lnTo>
                  <a:pt x="6419" y="13345"/>
                </a:lnTo>
                <a:lnTo>
                  <a:pt x="6098" y="13389"/>
                </a:lnTo>
                <a:lnTo>
                  <a:pt x="5739" y="13389"/>
                </a:lnTo>
                <a:lnTo>
                  <a:pt x="5418" y="13389"/>
                </a:lnTo>
                <a:lnTo>
                  <a:pt x="5079" y="13345"/>
                </a:lnTo>
                <a:lnTo>
                  <a:pt x="4758" y="13301"/>
                </a:lnTo>
                <a:lnTo>
                  <a:pt x="4474" y="13213"/>
                </a:lnTo>
                <a:lnTo>
                  <a:pt x="4172" y="13114"/>
                </a:lnTo>
                <a:lnTo>
                  <a:pt x="3965" y="12982"/>
                </a:lnTo>
                <a:lnTo>
                  <a:pt x="3738" y="12838"/>
                </a:lnTo>
                <a:lnTo>
                  <a:pt x="3493" y="12706"/>
                </a:lnTo>
                <a:lnTo>
                  <a:pt x="3228" y="12607"/>
                </a:lnTo>
                <a:lnTo>
                  <a:pt x="2945" y="12519"/>
                </a:lnTo>
                <a:lnTo>
                  <a:pt x="2700" y="12431"/>
                </a:lnTo>
                <a:lnTo>
                  <a:pt x="2397" y="12375"/>
                </a:lnTo>
                <a:lnTo>
                  <a:pt x="2152" y="12331"/>
                </a:lnTo>
                <a:lnTo>
                  <a:pt x="1888" y="12309"/>
                </a:lnTo>
                <a:lnTo>
                  <a:pt x="1642" y="12309"/>
                </a:lnTo>
                <a:lnTo>
                  <a:pt x="1397" y="12331"/>
                </a:lnTo>
                <a:lnTo>
                  <a:pt x="1170" y="12397"/>
                </a:lnTo>
                <a:lnTo>
                  <a:pt x="962" y="12453"/>
                </a:lnTo>
                <a:lnTo>
                  <a:pt x="774" y="12563"/>
                </a:lnTo>
                <a:lnTo>
                  <a:pt x="623" y="12684"/>
                </a:lnTo>
                <a:lnTo>
                  <a:pt x="528" y="12838"/>
                </a:lnTo>
                <a:lnTo>
                  <a:pt x="453" y="13026"/>
                </a:lnTo>
                <a:lnTo>
                  <a:pt x="339" y="13477"/>
                </a:lnTo>
                <a:lnTo>
                  <a:pt x="226" y="13984"/>
                </a:lnTo>
                <a:lnTo>
                  <a:pt x="151" y="14535"/>
                </a:lnTo>
                <a:lnTo>
                  <a:pt x="113" y="15075"/>
                </a:lnTo>
                <a:lnTo>
                  <a:pt x="113" y="15626"/>
                </a:lnTo>
                <a:lnTo>
                  <a:pt x="151" y="16133"/>
                </a:lnTo>
                <a:lnTo>
                  <a:pt x="188" y="16376"/>
                </a:lnTo>
                <a:lnTo>
                  <a:pt x="264" y="16585"/>
                </a:lnTo>
                <a:lnTo>
                  <a:pt x="339" y="16773"/>
                </a:lnTo>
                <a:lnTo>
                  <a:pt x="453" y="16938"/>
                </a:lnTo>
                <a:lnTo>
                  <a:pt x="1095" y="16883"/>
                </a:lnTo>
                <a:lnTo>
                  <a:pt x="1963" y="16795"/>
                </a:lnTo>
                <a:lnTo>
                  <a:pt x="2945" y="16751"/>
                </a:lnTo>
                <a:lnTo>
                  <a:pt x="3965" y="16706"/>
                </a:lnTo>
                <a:lnTo>
                  <a:pt x="5022" y="16684"/>
                </a:lnTo>
                <a:lnTo>
                  <a:pt x="5947" y="16684"/>
                </a:lnTo>
                <a:lnTo>
                  <a:pt x="6759" y="16706"/>
                </a:lnTo>
                <a:lnTo>
                  <a:pt x="7363" y="16751"/>
                </a:lnTo>
                <a:lnTo>
                  <a:pt x="7948" y="16839"/>
                </a:lnTo>
                <a:lnTo>
                  <a:pt x="8458" y="16916"/>
                </a:lnTo>
                <a:lnTo>
                  <a:pt x="8893" y="17026"/>
                </a:lnTo>
                <a:lnTo>
                  <a:pt x="9289" y="17158"/>
                </a:lnTo>
                <a:lnTo>
                  <a:pt x="9572" y="17280"/>
                </a:lnTo>
                <a:lnTo>
                  <a:pt x="9799" y="17412"/>
                </a:lnTo>
                <a:lnTo>
                  <a:pt x="9969" y="17555"/>
                </a:lnTo>
                <a:lnTo>
                  <a:pt x="10120" y="17687"/>
                </a:lnTo>
                <a:lnTo>
                  <a:pt x="10158" y="17831"/>
                </a:lnTo>
                <a:lnTo>
                  <a:pt x="10195" y="17974"/>
                </a:lnTo>
                <a:lnTo>
                  <a:pt x="10158" y="18128"/>
                </a:lnTo>
                <a:lnTo>
                  <a:pt x="10082" y="18271"/>
                </a:lnTo>
                <a:lnTo>
                  <a:pt x="9969" y="18426"/>
                </a:lnTo>
                <a:lnTo>
                  <a:pt x="9837" y="18569"/>
                </a:lnTo>
                <a:lnTo>
                  <a:pt x="9648" y="18701"/>
                </a:lnTo>
                <a:lnTo>
                  <a:pt x="9440" y="18822"/>
                </a:lnTo>
                <a:lnTo>
                  <a:pt x="9213" y="18999"/>
                </a:lnTo>
                <a:lnTo>
                  <a:pt x="9044" y="19186"/>
                </a:lnTo>
                <a:lnTo>
                  <a:pt x="8893" y="19395"/>
                </a:lnTo>
                <a:lnTo>
                  <a:pt x="8817" y="19627"/>
                </a:lnTo>
                <a:lnTo>
                  <a:pt x="8779" y="19858"/>
                </a:lnTo>
                <a:lnTo>
                  <a:pt x="8779" y="20112"/>
                </a:lnTo>
                <a:lnTo>
                  <a:pt x="8855" y="20354"/>
                </a:lnTo>
                <a:lnTo>
                  <a:pt x="8968" y="20586"/>
                </a:lnTo>
                <a:lnTo>
                  <a:pt x="9138" y="20817"/>
                </a:lnTo>
                <a:lnTo>
                  <a:pt x="9365" y="21026"/>
                </a:lnTo>
                <a:lnTo>
                  <a:pt x="9610" y="21192"/>
                </a:lnTo>
                <a:lnTo>
                  <a:pt x="9950" y="21368"/>
                </a:lnTo>
                <a:lnTo>
                  <a:pt x="10120" y="21445"/>
                </a:lnTo>
                <a:lnTo>
                  <a:pt x="10346" y="21511"/>
                </a:lnTo>
                <a:lnTo>
                  <a:pt x="10516" y="21555"/>
                </a:lnTo>
                <a:lnTo>
                  <a:pt x="10743" y="21600"/>
                </a:lnTo>
                <a:lnTo>
                  <a:pt x="10988" y="21644"/>
                </a:lnTo>
                <a:lnTo>
                  <a:pt x="11215" y="21666"/>
                </a:lnTo>
                <a:lnTo>
                  <a:pt x="11498" y="21666"/>
                </a:lnTo>
                <a:lnTo>
                  <a:pt x="11762" y="21666"/>
                </a:lnTo>
                <a:lnTo>
                  <a:pt x="12253" y="21644"/>
                </a:lnTo>
                <a:lnTo>
                  <a:pt x="12763" y="21577"/>
                </a:lnTo>
                <a:lnTo>
                  <a:pt x="13197" y="21467"/>
                </a:lnTo>
                <a:lnTo>
                  <a:pt x="13556" y="21346"/>
                </a:lnTo>
                <a:lnTo>
                  <a:pt x="13896" y="21192"/>
                </a:lnTo>
                <a:lnTo>
                  <a:pt x="14179" y="21026"/>
                </a:lnTo>
                <a:lnTo>
                  <a:pt x="14444" y="20839"/>
                </a:lnTo>
                <a:lnTo>
                  <a:pt x="14576" y="20641"/>
                </a:lnTo>
                <a:lnTo>
                  <a:pt x="14727" y="20431"/>
                </a:lnTo>
                <a:lnTo>
                  <a:pt x="14765" y="20200"/>
                </a:lnTo>
                <a:lnTo>
                  <a:pt x="14802" y="19991"/>
                </a:lnTo>
                <a:lnTo>
                  <a:pt x="14727" y="19759"/>
                </a:lnTo>
                <a:lnTo>
                  <a:pt x="14613" y="19550"/>
                </a:lnTo>
                <a:lnTo>
                  <a:pt x="14444" y="19307"/>
                </a:lnTo>
                <a:lnTo>
                  <a:pt x="14217" y="19098"/>
                </a:lnTo>
                <a:lnTo>
                  <a:pt x="13934" y="18911"/>
                </a:lnTo>
                <a:lnTo>
                  <a:pt x="13669" y="18745"/>
                </a:lnTo>
                <a:lnTo>
                  <a:pt x="13462" y="18547"/>
                </a:lnTo>
                <a:lnTo>
                  <a:pt x="13311" y="18337"/>
                </a:lnTo>
                <a:lnTo>
                  <a:pt x="13197" y="18150"/>
                </a:lnTo>
                <a:lnTo>
                  <a:pt x="13122" y="17941"/>
                </a:lnTo>
                <a:lnTo>
                  <a:pt x="13122" y="17720"/>
                </a:lnTo>
                <a:lnTo>
                  <a:pt x="13122" y="17533"/>
                </a:lnTo>
                <a:lnTo>
                  <a:pt x="13197" y="17346"/>
                </a:lnTo>
                <a:lnTo>
                  <a:pt x="13273" y="17158"/>
                </a:lnTo>
                <a:lnTo>
                  <a:pt x="13386" y="16982"/>
                </a:lnTo>
                <a:lnTo>
                  <a:pt x="13537" y="16839"/>
                </a:lnTo>
                <a:lnTo>
                  <a:pt x="13707" y="16706"/>
                </a:lnTo>
                <a:lnTo>
                  <a:pt x="13896" y="16607"/>
                </a:lnTo>
                <a:lnTo>
                  <a:pt x="14104" y="16519"/>
                </a:lnTo>
                <a:lnTo>
                  <a:pt x="14330" y="16453"/>
                </a:lnTo>
                <a:lnTo>
                  <a:pt x="14538" y="16431"/>
                </a:lnTo>
                <a:lnTo>
                  <a:pt x="14897" y="16453"/>
                </a:lnTo>
                <a:lnTo>
                  <a:pt x="15406" y="16497"/>
                </a:lnTo>
                <a:lnTo>
                  <a:pt x="16105" y="16541"/>
                </a:lnTo>
                <a:lnTo>
                  <a:pt x="16898" y="16607"/>
                </a:lnTo>
                <a:lnTo>
                  <a:pt x="17804" y="16651"/>
                </a:lnTo>
                <a:lnTo>
                  <a:pt x="18786" y="16684"/>
                </a:lnTo>
                <a:lnTo>
                  <a:pt x="19844" y="16728"/>
                </a:lnTo>
                <a:lnTo>
                  <a:pt x="20920" y="16751"/>
                </a:lnTo>
                <a:lnTo>
                  <a:pt x="21109" y="16497"/>
                </a:lnTo>
                <a:lnTo>
                  <a:pt x="21241" y="16222"/>
                </a:lnTo>
                <a:lnTo>
                  <a:pt x="21392" y="15946"/>
                </a:lnTo>
                <a:lnTo>
                  <a:pt x="21467" y="15648"/>
                </a:lnTo>
                <a:lnTo>
                  <a:pt x="21543" y="15351"/>
                </a:lnTo>
                <a:lnTo>
                  <a:pt x="21618" y="15042"/>
                </a:lnTo>
                <a:lnTo>
                  <a:pt x="21618" y="14745"/>
                </a:lnTo>
                <a:lnTo>
                  <a:pt x="21618" y="14447"/>
                </a:lnTo>
                <a:lnTo>
                  <a:pt x="21618" y="14150"/>
                </a:lnTo>
                <a:lnTo>
                  <a:pt x="21581" y="13852"/>
                </a:lnTo>
                <a:lnTo>
                  <a:pt x="21505" y="13577"/>
                </a:lnTo>
                <a:lnTo>
                  <a:pt x="21430" y="13301"/>
                </a:lnTo>
                <a:lnTo>
                  <a:pt x="21354" y="13048"/>
                </a:lnTo>
                <a:lnTo>
                  <a:pt x="21241" y="12816"/>
                </a:lnTo>
                <a:lnTo>
                  <a:pt x="21146" y="12607"/>
                </a:lnTo>
                <a:lnTo>
                  <a:pt x="21033" y="12431"/>
                </a:lnTo>
                <a:lnTo>
                  <a:pt x="20920" y="12265"/>
                </a:lnTo>
                <a:lnTo>
                  <a:pt x="20769" y="12144"/>
                </a:lnTo>
                <a:lnTo>
                  <a:pt x="20637" y="12034"/>
                </a:lnTo>
                <a:lnTo>
                  <a:pt x="20486" y="11946"/>
                </a:lnTo>
                <a:lnTo>
                  <a:pt x="20297" y="11891"/>
                </a:lnTo>
                <a:lnTo>
                  <a:pt x="20165" y="11846"/>
                </a:lnTo>
                <a:lnTo>
                  <a:pt x="19976" y="11824"/>
                </a:lnTo>
                <a:lnTo>
                  <a:pt x="19806" y="11802"/>
                </a:lnTo>
                <a:lnTo>
                  <a:pt x="19390" y="11824"/>
                </a:lnTo>
                <a:lnTo>
                  <a:pt x="18956" y="11891"/>
                </a:lnTo>
                <a:lnTo>
                  <a:pt x="18503" y="11968"/>
                </a:lnTo>
                <a:lnTo>
                  <a:pt x="17993" y="12078"/>
                </a:lnTo>
                <a:lnTo>
                  <a:pt x="17653" y="12144"/>
                </a:lnTo>
                <a:lnTo>
                  <a:pt x="17332" y="12199"/>
                </a:lnTo>
                <a:lnTo>
                  <a:pt x="17049" y="12221"/>
                </a:lnTo>
                <a:lnTo>
                  <a:pt x="16747" y="12243"/>
                </a:lnTo>
                <a:lnTo>
                  <a:pt x="16464" y="12243"/>
                </a:lnTo>
                <a:lnTo>
                  <a:pt x="16218" y="12243"/>
                </a:lnTo>
                <a:lnTo>
                  <a:pt x="15992" y="12221"/>
                </a:lnTo>
                <a:lnTo>
                  <a:pt x="15746" y="12199"/>
                </a:lnTo>
                <a:lnTo>
                  <a:pt x="15520" y="12155"/>
                </a:lnTo>
                <a:lnTo>
                  <a:pt x="15350" y="12122"/>
                </a:lnTo>
                <a:lnTo>
                  <a:pt x="15161" y="12056"/>
                </a:lnTo>
                <a:lnTo>
                  <a:pt x="14972" y="11990"/>
                </a:lnTo>
                <a:lnTo>
                  <a:pt x="14689" y="11846"/>
                </a:lnTo>
                <a:lnTo>
                  <a:pt x="14444" y="11670"/>
                </a:lnTo>
                <a:lnTo>
                  <a:pt x="14255" y="11483"/>
                </a:lnTo>
                <a:lnTo>
                  <a:pt x="14104" y="11295"/>
                </a:lnTo>
                <a:lnTo>
                  <a:pt x="14028" y="11086"/>
                </a:lnTo>
                <a:lnTo>
                  <a:pt x="13972" y="10888"/>
                </a:lnTo>
                <a:lnTo>
                  <a:pt x="13972" y="10700"/>
                </a:lnTo>
                <a:lnTo>
                  <a:pt x="14009" y="10513"/>
                </a:lnTo>
                <a:lnTo>
                  <a:pt x="14066" y="10359"/>
                </a:lnTo>
                <a:lnTo>
                  <a:pt x="14179" y="10215"/>
                </a:lnTo>
                <a:lnTo>
                  <a:pt x="14406" y="10006"/>
                </a:lnTo>
                <a:lnTo>
                  <a:pt x="14651" y="9830"/>
                </a:lnTo>
                <a:lnTo>
                  <a:pt x="14878" y="9686"/>
                </a:lnTo>
                <a:lnTo>
                  <a:pt x="15123" y="9554"/>
                </a:lnTo>
                <a:lnTo>
                  <a:pt x="15350" y="9477"/>
                </a:lnTo>
                <a:lnTo>
                  <a:pt x="15558" y="9411"/>
                </a:lnTo>
                <a:lnTo>
                  <a:pt x="15803" y="9345"/>
                </a:lnTo>
                <a:lnTo>
                  <a:pt x="16030" y="9323"/>
                </a:lnTo>
                <a:lnTo>
                  <a:pt x="16256" y="9301"/>
                </a:lnTo>
                <a:lnTo>
                  <a:pt x="16464" y="9323"/>
                </a:lnTo>
                <a:lnTo>
                  <a:pt x="16690" y="9345"/>
                </a:lnTo>
                <a:lnTo>
                  <a:pt x="16898" y="9367"/>
                </a:lnTo>
                <a:lnTo>
                  <a:pt x="17332" y="9477"/>
                </a:lnTo>
                <a:lnTo>
                  <a:pt x="17767" y="9598"/>
                </a:lnTo>
                <a:lnTo>
                  <a:pt x="18163" y="9731"/>
                </a:lnTo>
                <a:lnTo>
                  <a:pt x="18597" y="9874"/>
                </a:lnTo>
                <a:lnTo>
                  <a:pt x="18994" y="10006"/>
                </a:lnTo>
                <a:lnTo>
                  <a:pt x="19428" y="10083"/>
                </a:lnTo>
                <a:lnTo>
                  <a:pt x="19617" y="10127"/>
                </a:lnTo>
                <a:lnTo>
                  <a:pt x="19844" y="10149"/>
                </a:lnTo>
                <a:lnTo>
                  <a:pt x="20013" y="10149"/>
                </a:lnTo>
                <a:lnTo>
                  <a:pt x="20240" y="10127"/>
                </a:lnTo>
                <a:lnTo>
                  <a:pt x="20410" y="10105"/>
                </a:lnTo>
                <a:lnTo>
                  <a:pt x="20637" y="10061"/>
                </a:lnTo>
                <a:lnTo>
                  <a:pt x="20844" y="9984"/>
                </a:lnTo>
                <a:lnTo>
                  <a:pt x="21033" y="9896"/>
                </a:lnTo>
                <a:lnTo>
                  <a:pt x="21146" y="9830"/>
                </a:lnTo>
                <a:lnTo>
                  <a:pt x="21203" y="9753"/>
                </a:lnTo>
                <a:lnTo>
                  <a:pt x="21279" y="9642"/>
                </a:lnTo>
                <a:lnTo>
                  <a:pt x="21354" y="9521"/>
                </a:lnTo>
                <a:lnTo>
                  <a:pt x="21430" y="9246"/>
                </a:lnTo>
                <a:lnTo>
                  <a:pt x="21430" y="8904"/>
                </a:lnTo>
                <a:lnTo>
                  <a:pt x="21430" y="8540"/>
                </a:lnTo>
                <a:lnTo>
                  <a:pt x="21392" y="8144"/>
                </a:lnTo>
                <a:lnTo>
                  <a:pt x="21354" y="7714"/>
                </a:lnTo>
                <a:lnTo>
                  <a:pt x="21279" y="7295"/>
                </a:lnTo>
                <a:lnTo>
                  <a:pt x="21146" y="6446"/>
                </a:lnTo>
                <a:lnTo>
                  <a:pt x="20995" y="5686"/>
                </a:lnTo>
                <a:lnTo>
                  <a:pt x="20958" y="5366"/>
                </a:lnTo>
                <a:lnTo>
                  <a:pt x="20958" y="5091"/>
                </a:lnTo>
                <a:lnTo>
                  <a:pt x="20958" y="4860"/>
                </a:lnTo>
                <a:lnTo>
                  <a:pt x="21033" y="4716"/>
                </a:lnTo>
                <a:lnTo>
                  <a:pt x="20637" y="4860"/>
                </a:lnTo>
                <a:lnTo>
                  <a:pt x="20127" y="4992"/>
                </a:lnTo>
                <a:lnTo>
                  <a:pt x="19617" y="5069"/>
                </a:lnTo>
                <a:lnTo>
                  <a:pt x="19032" y="5157"/>
                </a:lnTo>
                <a:lnTo>
                  <a:pt x="18465" y="5201"/>
                </a:lnTo>
                <a:lnTo>
                  <a:pt x="17842" y="5245"/>
                </a:lnTo>
                <a:lnTo>
                  <a:pt x="17219" y="5267"/>
                </a:lnTo>
                <a:lnTo>
                  <a:pt x="16615" y="5267"/>
                </a:lnTo>
                <a:lnTo>
                  <a:pt x="15992" y="5245"/>
                </a:lnTo>
                <a:lnTo>
                  <a:pt x="15369" y="5201"/>
                </a:lnTo>
                <a:lnTo>
                  <a:pt x="14840" y="5157"/>
                </a:lnTo>
                <a:lnTo>
                  <a:pt x="14293" y="5091"/>
                </a:lnTo>
                <a:lnTo>
                  <a:pt x="13783" y="5014"/>
                </a:lnTo>
                <a:lnTo>
                  <a:pt x="13386" y="4926"/>
                </a:lnTo>
                <a:lnTo>
                  <a:pt x="13027" y="4815"/>
                </a:lnTo>
                <a:lnTo>
                  <a:pt x="12725" y="4716"/>
                </a:lnTo>
                <a:lnTo>
                  <a:pt x="12480" y="4606"/>
                </a:lnTo>
                <a:lnTo>
                  <a:pt x="12291" y="4496"/>
                </a:lnTo>
                <a:lnTo>
                  <a:pt x="12197" y="4397"/>
                </a:lnTo>
                <a:lnTo>
                  <a:pt x="12083" y="4286"/>
                </a:lnTo>
                <a:lnTo>
                  <a:pt x="12046" y="4187"/>
                </a:lnTo>
                <a:lnTo>
                  <a:pt x="12008" y="4077"/>
                </a:lnTo>
                <a:lnTo>
                  <a:pt x="12046" y="3967"/>
                </a:lnTo>
                <a:lnTo>
                  <a:pt x="12121" y="3868"/>
                </a:lnTo>
                <a:lnTo>
                  <a:pt x="12197" y="3735"/>
                </a:lnTo>
                <a:lnTo>
                  <a:pt x="12291" y="3614"/>
                </a:lnTo>
                <a:lnTo>
                  <a:pt x="12442" y="3482"/>
                </a:lnTo>
                <a:lnTo>
                  <a:pt x="12631" y="3361"/>
                </a:lnTo>
                <a:lnTo>
                  <a:pt x="13065" y="3085"/>
                </a:lnTo>
                <a:lnTo>
                  <a:pt x="13537" y="2766"/>
                </a:lnTo>
                <a:lnTo>
                  <a:pt x="13783" y="2578"/>
                </a:lnTo>
                <a:lnTo>
                  <a:pt x="13934" y="2380"/>
                </a:lnTo>
                <a:lnTo>
                  <a:pt x="14028" y="2171"/>
                </a:lnTo>
                <a:lnTo>
                  <a:pt x="14104" y="1961"/>
                </a:lnTo>
                <a:lnTo>
                  <a:pt x="14104" y="1730"/>
                </a:lnTo>
                <a:lnTo>
                  <a:pt x="14066" y="1498"/>
                </a:lnTo>
                <a:lnTo>
                  <a:pt x="13972" y="1267"/>
                </a:lnTo>
                <a:lnTo>
                  <a:pt x="13820" y="1057"/>
                </a:lnTo>
                <a:lnTo>
                  <a:pt x="13594" y="837"/>
                </a:lnTo>
                <a:lnTo>
                  <a:pt x="13386" y="628"/>
                </a:lnTo>
                <a:lnTo>
                  <a:pt x="13103" y="462"/>
                </a:lnTo>
                <a:lnTo>
                  <a:pt x="12763" y="308"/>
                </a:lnTo>
                <a:lnTo>
                  <a:pt x="12404" y="187"/>
                </a:lnTo>
                <a:lnTo>
                  <a:pt x="12008" y="77"/>
                </a:lnTo>
                <a:lnTo>
                  <a:pt x="11574" y="33"/>
                </a:lnTo>
                <a:lnTo>
                  <a:pt x="11102" y="11"/>
                </a:lnTo>
                <a:lnTo>
                  <a:pt x="10667" y="11"/>
                </a:lnTo>
                <a:lnTo>
                  <a:pt x="10233" y="77"/>
                </a:lnTo>
                <a:lnTo>
                  <a:pt x="9837" y="187"/>
                </a:lnTo>
                <a:lnTo>
                  <a:pt x="9440" y="286"/>
                </a:lnTo>
                <a:lnTo>
                  <a:pt x="9062" y="462"/>
                </a:lnTo>
                <a:lnTo>
                  <a:pt x="8741" y="628"/>
                </a:lnTo>
                <a:lnTo>
                  <a:pt x="8458" y="815"/>
                </a:lnTo>
                <a:lnTo>
                  <a:pt x="8232" y="1035"/>
                </a:lnTo>
                <a:lnTo>
                  <a:pt x="8062" y="1245"/>
                </a:lnTo>
                <a:lnTo>
                  <a:pt x="7911" y="1476"/>
                </a:lnTo>
                <a:lnTo>
                  <a:pt x="7835" y="1708"/>
                </a:lnTo>
                <a:lnTo>
                  <a:pt x="7797" y="1961"/>
                </a:lnTo>
                <a:lnTo>
                  <a:pt x="7835" y="2193"/>
                </a:lnTo>
                <a:lnTo>
                  <a:pt x="7948" y="2402"/>
                </a:lnTo>
                <a:lnTo>
                  <a:pt x="8062" y="2534"/>
                </a:lnTo>
                <a:lnTo>
                  <a:pt x="8175" y="2644"/>
                </a:lnTo>
                <a:lnTo>
                  <a:pt x="8269" y="2744"/>
                </a:lnTo>
                <a:lnTo>
                  <a:pt x="8420" y="2832"/>
                </a:lnTo>
                <a:lnTo>
                  <a:pt x="8704" y="3019"/>
                </a:lnTo>
                <a:lnTo>
                  <a:pt x="8968" y="3206"/>
                </a:lnTo>
                <a:lnTo>
                  <a:pt x="9138" y="3405"/>
                </a:lnTo>
                <a:lnTo>
                  <a:pt x="9327" y="3570"/>
                </a:lnTo>
                <a:lnTo>
                  <a:pt x="9440" y="3735"/>
                </a:lnTo>
                <a:lnTo>
                  <a:pt x="9516" y="3890"/>
                </a:lnTo>
                <a:lnTo>
                  <a:pt x="9534" y="4033"/>
                </a:lnTo>
                <a:lnTo>
                  <a:pt x="9534" y="4165"/>
                </a:lnTo>
                <a:lnTo>
                  <a:pt x="9516" y="4286"/>
                </a:lnTo>
                <a:lnTo>
                  <a:pt x="9440" y="4397"/>
                </a:lnTo>
                <a:lnTo>
                  <a:pt x="9327" y="4496"/>
                </a:lnTo>
                <a:lnTo>
                  <a:pt x="9176" y="4562"/>
                </a:lnTo>
                <a:lnTo>
                  <a:pt x="9006" y="4628"/>
                </a:lnTo>
                <a:lnTo>
                  <a:pt x="8779" y="4694"/>
                </a:lnTo>
                <a:lnTo>
                  <a:pt x="8534" y="4716"/>
                </a:lnTo>
                <a:lnTo>
                  <a:pt x="8232" y="4716"/>
                </a:lnTo>
                <a:lnTo>
                  <a:pt x="7118" y="4738"/>
                </a:lnTo>
                <a:lnTo>
                  <a:pt x="5947" y="4771"/>
                </a:lnTo>
                <a:lnTo>
                  <a:pt x="4795" y="4815"/>
                </a:lnTo>
                <a:lnTo>
                  <a:pt x="3681" y="4860"/>
                </a:lnTo>
                <a:lnTo>
                  <a:pt x="2662" y="4882"/>
                </a:lnTo>
                <a:lnTo>
                  <a:pt x="1755" y="4882"/>
                </a:lnTo>
                <a:lnTo>
                  <a:pt x="1359" y="4860"/>
                </a:lnTo>
                <a:lnTo>
                  <a:pt x="981" y="4837"/>
                </a:lnTo>
                <a:lnTo>
                  <a:pt x="698" y="4771"/>
                </a:lnTo>
                <a:lnTo>
                  <a:pt x="453" y="4716"/>
                </a:lnTo>
                <a:lnTo>
                  <a:pt x="453" y="5322"/>
                </a:lnTo>
                <a:lnTo>
                  <a:pt x="453" y="6083"/>
                </a:lnTo>
                <a:lnTo>
                  <a:pt x="453" y="6909"/>
                </a:lnTo>
                <a:lnTo>
                  <a:pt x="453" y="7780"/>
                </a:lnTo>
                <a:lnTo>
                  <a:pt x="453" y="8606"/>
                </a:lnTo>
                <a:lnTo>
                  <a:pt x="453" y="9345"/>
                </a:lnTo>
                <a:lnTo>
                  <a:pt x="453" y="9918"/>
                </a:lnTo>
                <a:lnTo>
                  <a:pt x="453" y="10282"/>
                </a:lnTo>
                <a:lnTo>
                  <a:pt x="490" y="10381"/>
                </a:lnTo>
                <a:lnTo>
                  <a:pt x="547" y="10491"/>
                </a:lnTo>
                <a:lnTo>
                  <a:pt x="660" y="10590"/>
                </a:lnTo>
                <a:lnTo>
                  <a:pt x="811" y="10700"/>
                </a:lnTo>
                <a:lnTo>
                  <a:pt x="981" y="10811"/>
                </a:lnTo>
                <a:lnTo>
                  <a:pt x="1208" y="10888"/>
                </a:lnTo>
                <a:lnTo>
                  <a:pt x="1453" y="10954"/>
                </a:lnTo>
                <a:lnTo>
                  <a:pt x="1718" y="11020"/>
                </a:lnTo>
                <a:lnTo>
                  <a:pt x="1963" y="11064"/>
                </a:lnTo>
                <a:lnTo>
                  <a:pt x="2265" y="11086"/>
                </a:lnTo>
                <a:lnTo>
                  <a:pt x="2548" y="11064"/>
                </a:lnTo>
                <a:lnTo>
                  <a:pt x="2794" y="11042"/>
                </a:lnTo>
                <a:lnTo>
                  <a:pt x="3096" y="10976"/>
                </a:lnTo>
                <a:lnTo>
                  <a:pt x="3341" y="10888"/>
                </a:lnTo>
                <a:lnTo>
                  <a:pt x="3606" y="10766"/>
                </a:lnTo>
                <a:lnTo>
                  <a:pt x="3813" y="10590"/>
                </a:lnTo>
                <a:close/>
              </a:path>
            </a:pathLst>
          </a:custGeom>
          <a:gradFill>
            <a:gsLst>
              <a:gs pos="0">
                <a:schemeClr val="hlink"/>
              </a:gs>
              <a:gs pos="100000">
                <a:srgbClr val="C3A6E3"/>
              </a:gs>
            </a:gsLst>
            <a:lin ang="18900000" scaled="0"/>
          </a:gradFill>
          <a:ln w="57150" cap="flat" cmpd="sng">
            <a:solidFill>
              <a:srgbClr val="FFFFFF"/>
            </a:solidFill>
            <a:prstDash val="solid"/>
            <a:miter lim="524288"/>
            <a:headEnd type="none" w="sm" len="sm"/>
            <a:tailEnd type="none" w="sm" len="sm"/>
          </a:ln>
          <a:effectLst>
            <a:outerShdw blurRad="63500" dist="135002" dir="2471156">
              <a:srgbClr val="000000">
                <a:alpha val="49803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00">
              <a:solidFill>
                <a:srgbClr val="FFFFFF"/>
              </a:solidFill>
            </a:endParaRPr>
          </a:p>
        </p:txBody>
      </p:sp>
      <p:sp>
        <p:nvSpPr>
          <p:cNvPr id="255" name="Google Shape;255;p22"/>
          <p:cNvSpPr/>
          <p:nvPr/>
        </p:nvSpPr>
        <p:spPr>
          <a:xfrm>
            <a:off x="2956223" y="2194717"/>
            <a:ext cx="2806700" cy="1614487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9360" y="20836"/>
                </a:moveTo>
                <a:lnTo>
                  <a:pt x="9528" y="20836"/>
                </a:lnTo>
                <a:lnTo>
                  <a:pt x="9686" y="20762"/>
                </a:lnTo>
                <a:lnTo>
                  <a:pt x="9810" y="20687"/>
                </a:lnTo>
                <a:lnTo>
                  <a:pt x="9922" y="20575"/>
                </a:lnTo>
                <a:lnTo>
                  <a:pt x="10012" y="20426"/>
                </a:lnTo>
                <a:lnTo>
                  <a:pt x="10068" y="20296"/>
                </a:lnTo>
                <a:lnTo>
                  <a:pt x="10113" y="20110"/>
                </a:lnTo>
                <a:lnTo>
                  <a:pt x="10136" y="19905"/>
                </a:lnTo>
                <a:lnTo>
                  <a:pt x="10136" y="19682"/>
                </a:lnTo>
                <a:lnTo>
                  <a:pt x="10113" y="19440"/>
                </a:lnTo>
                <a:lnTo>
                  <a:pt x="10068" y="19142"/>
                </a:lnTo>
                <a:lnTo>
                  <a:pt x="10012" y="18900"/>
                </a:lnTo>
                <a:lnTo>
                  <a:pt x="9900" y="18620"/>
                </a:lnTo>
                <a:lnTo>
                  <a:pt x="9787" y="18285"/>
                </a:lnTo>
                <a:lnTo>
                  <a:pt x="9641" y="17968"/>
                </a:lnTo>
                <a:lnTo>
                  <a:pt x="9472" y="17652"/>
                </a:lnTo>
                <a:lnTo>
                  <a:pt x="9382" y="17466"/>
                </a:lnTo>
                <a:lnTo>
                  <a:pt x="9315" y="17298"/>
                </a:lnTo>
                <a:lnTo>
                  <a:pt x="9258" y="17112"/>
                </a:lnTo>
                <a:lnTo>
                  <a:pt x="9191" y="16926"/>
                </a:lnTo>
                <a:lnTo>
                  <a:pt x="9123" y="16535"/>
                </a:lnTo>
                <a:lnTo>
                  <a:pt x="9101" y="16144"/>
                </a:lnTo>
                <a:lnTo>
                  <a:pt x="9101" y="15753"/>
                </a:lnTo>
                <a:lnTo>
                  <a:pt x="9168" y="15362"/>
                </a:lnTo>
                <a:lnTo>
                  <a:pt x="9236" y="14971"/>
                </a:lnTo>
                <a:lnTo>
                  <a:pt x="9360" y="14580"/>
                </a:lnTo>
                <a:lnTo>
                  <a:pt x="9495" y="14244"/>
                </a:lnTo>
                <a:lnTo>
                  <a:pt x="9663" y="13891"/>
                </a:lnTo>
                <a:lnTo>
                  <a:pt x="9855" y="13611"/>
                </a:lnTo>
                <a:lnTo>
                  <a:pt x="10068" y="13351"/>
                </a:lnTo>
                <a:lnTo>
                  <a:pt x="10293" y="13146"/>
                </a:lnTo>
                <a:lnTo>
                  <a:pt x="10552" y="12997"/>
                </a:lnTo>
                <a:lnTo>
                  <a:pt x="10811" y="12885"/>
                </a:lnTo>
                <a:lnTo>
                  <a:pt x="11069" y="12866"/>
                </a:lnTo>
                <a:lnTo>
                  <a:pt x="11351" y="12885"/>
                </a:lnTo>
                <a:lnTo>
                  <a:pt x="11610" y="12997"/>
                </a:lnTo>
                <a:lnTo>
                  <a:pt x="11846" y="13183"/>
                </a:lnTo>
                <a:lnTo>
                  <a:pt x="12060" y="13388"/>
                </a:lnTo>
                <a:lnTo>
                  <a:pt x="12251" y="13648"/>
                </a:lnTo>
                <a:lnTo>
                  <a:pt x="12419" y="13928"/>
                </a:lnTo>
                <a:lnTo>
                  <a:pt x="12555" y="14244"/>
                </a:lnTo>
                <a:lnTo>
                  <a:pt x="12690" y="14617"/>
                </a:lnTo>
                <a:lnTo>
                  <a:pt x="12768" y="15008"/>
                </a:lnTo>
                <a:lnTo>
                  <a:pt x="12836" y="15399"/>
                </a:lnTo>
                <a:lnTo>
                  <a:pt x="12858" y="15753"/>
                </a:lnTo>
                <a:lnTo>
                  <a:pt x="12858" y="16144"/>
                </a:lnTo>
                <a:lnTo>
                  <a:pt x="12813" y="16535"/>
                </a:lnTo>
                <a:lnTo>
                  <a:pt x="12746" y="16888"/>
                </a:lnTo>
                <a:lnTo>
                  <a:pt x="12667" y="17224"/>
                </a:lnTo>
                <a:lnTo>
                  <a:pt x="12510" y="17503"/>
                </a:lnTo>
                <a:lnTo>
                  <a:pt x="12228" y="18043"/>
                </a:lnTo>
                <a:lnTo>
                  <a:pt x="11970" y="18546"/>
                </a:lnTo>
                <a:lnTo>
                  <a:pt x="11868" y="18751"/>
                </a:lnTo>
                <a:lnTo>
                  <a:pt x="11778" y="18974"/>
                </a:lnTo>
                <a:lnTo>
                  <a:pt x="11711" y="19179"/>
                </a:lnTo>
                <a:lnTo>
                  <a:pt x="11666" y="19365"/>
                </a:lnTo>
                <a:lnTo>
                  <a:pt x="11632" y="19570"/>
                </a:lnTo>
                <a:lnTo>
                  <a:pt x="11632" y="19756"/>
                </a:lnTo>
                <a:lnTo>
                  <a:pt x="11632" y="19942"/>
                </a:lnTo>
                <a:lnTo>
                  <a:pt x="11643" y="20110"/>
                </a:lnTo>
                <a:lnTo>
                  <a:pt x="11711" y="20296"/>
                </a:lnTo>
                <a:lnTo>
                  <a:pt x="11801" y="20464"/>
                </a:lnTo>
                <a:lnTo>
                  <a:pt x="11891" y="20650"/>
                </a:lnTo>
                <a:lnTo>
                  <a:pt x="12037" y="20836"/>
                </a:lnTo>
                <a:lnTo>
                  <a:pt x="12206" y="21004"/>
                </a:lnTo>
                <a:lnTo>
                  <a:pt x="12419" y="21190"/>
                </a:lnTo>
                <a:lnTo>
                  <a:pt x="12667" y="21320"/>
                </a:lnTo>
                <a:lnTo>
                  <a:pt x="12960" y="21432"/>
                </a:lnTo>
                <a:lnTo>
                  <a:pt x="13286" y="21544"/>
                </a:lnTo>
                <a:lnTo>
                  <a:pt x="13612" y="21655"/>
                </a:lnTo>
                <a:lnTo>
                  <a:pt x="13983" y="21693"/>
                </a:lnTo>
                <a:lnTo>
                  <a:pt x="14343" y="21730"/>
                </a:lnTo>
                <a:lnTo>
                  <a:pt x="14715" y="21730"/>
                </a:lnTo>
                <a:lnTo>
                  <a:pt x="15075" y="21730"/>
                </a:lnTo>
                <a:lnTo>
                  <a:pt x="15446" y="21655"/>
                </a:lnTo>
                <a:lnTo>
                  <a:pt x="15794" y="21581"/>
                </a:lnTo>
                <a:lnTo>
                  <a:pt x="16132" y="21432"/>
                </a:lnTo>
                <a:lnTo>
                  <a:pt x="16458" y="21302"/>
                </a:lnTo>
                <a:lnTo>
                  <a:pt x="16740" y="21078"/>
                </a:lnTo>
                <a:lnTo>
                  <a:pt x="16976" y="20836"/>
                </a:lnTo>
                <a:lnTo>
                  <a:pt x="17043" y="20650"/>
                </a:lnTo>
                <a:lnTo>
                  <a:pt x="17088" y="20426"/>
                </a:lnTo>
                <a:lnTo>
                  <a:pt x="17133" y="20222"/>
                </a:lnTo>
                <a:lnTo>
                  <a:pt x="17156" y="19980"/>
                </a:lnTo>
                <a:lnTo>
                  <a:pt x="17167" y="19477"/>
                </a:lnTo>
                <a:lnTo>
                  <a:pt x="17167" y="18974"/>
                </a:lnTo>
                <a:lnTo>
                  <a:pt x="17156" y="18397"/>
                </a:lnTo>
                <a:lnTo>
                  <a:pt x="17111" y="17820"/>
                </a:lnTo>
                <a:lnTo>
                  <a:pt x="17066" y="17261"/>
                </a:lnTo>
                <a:lnTo>
                  <a:pt x="16998" y="16646"/>
                </a:lnTo>
                <a:lnTo>
                  <a:pt x="16852" y="15511"/>
                </a:lnTo>
                <a:lnTo>
                  <a:pt x="16740" y="14393"/>
                </a:lnTo>
                <a:lnTo>
                  <a:pt x="16717" y="13928"/>
                </a:lnTo>
                <a:lnTo>
                  <a:pt x="16695" y="13462"/>
                </a:lnTo>
                <a:lnTo>
                  <a:pt x="16717" y="13071"/>
                </a:lnTo>
                <a:lnTo>
                  <a:pt x="16785" y="12755"/>
                </a:lnTo>
                <a:lnTo>
                  <a:pt x="16852" y="12419"/>
                </a:lnTo>
                <a:lnTo>
                  <a:pt x="16953" y="12140"/>
                </a:lnTo>
                <a:lnTo>
                  <a:pt x="17088" y="11898"/>
                </a:lnTo>
                <a:lnTo>
                  <a:pt x="17212" y="11675"/>
                </a:lnTo>
                <a:lnTo>
                  <a:pt x="17370" y="11470"/>
                </a:lnTo>
                <a:lnTo>
                  <a:pt x="17516" y="11284"/>
                </a:lnTo>
                <a:lnTo>
                  <a:pt x="17696" y="11135"/>
                </a:lnTo>
                <a:lnTo>
                  <a:pt x="17865" y="11042"/>
                </a:lnTo>
                <a:lnTo>
                  <a:pt x="18033" y="10930"/>
                </a:lnTo>
                <a:lnTo>
                  <a:pt x="18213" y="10893"/>
                </a:lnTo>
                <a:lnTo>
                  <a:pt x="18382" y="10893"/>
                </a:lnTo>
                <a:lnTo>
                  <a:pt x="18551" y="10967"/>
                </a:lnTo>
                <a:lnTo>
                  <a:pt x="18708" y="11042"/>
                </a:lnTo>
                <a:lnTo>
                  <a:pt x="18855" y="11172"/>
                </a:lnTo>
                <a:lnTo>
                  <a:pt x="19012" y="11358"/>
                </a:lnTo>
                <a:lnTo>
                  <a:pt x="19136" y="11600"/>
                </a:lnTo>
                <a:lnTo>
                  <a:pt x="19271" y="11861"/>
                </a:lnTo>
                <a:lnTo>
                  <a:pt x="19440" y="12028"/>
                </a:lnTo>
                <a:lnTo>
                  <a:pt x="19608" y="12177"/>
                </a:lnTo>
                <a:lnTo>
                  <a:pt x="19822" y="12289"/>
                </a:lnTo>
                <a:lnTo>
                  <a:pt x="20025" y="12289"/>
                </a:lnTo>
                <a:lnTo>
                  <a:pt x="20238" y="12289"/>
                </a:lnTo>
                <a:lnTo>
                  <a:pt x="20452" y="12215"/>
                </a:lnTo>
                <a:lnTo>
                  <a:pt x="20643" y="12103"/>
                </a:lnTo>
                <a:lnTo>
                  <a:pt x="20846" y="11973"/>
                </a:lnTo>
                <a:lnTo>
                  <a:pt x="21037" y="11786"/>
                </a:lnTo>
                <a:lnTo>
                  <a:pt x="21206" y="11563"/>
                </a:lnTo>
                <a:lnTo>
                  <a:pt x="21363" y="11321"/>
                </a:lnTo>
                <a:lnTo>
                  <a:pt x="21465" y="11079"/>
                </a:lnTo>
                <a:lnTo>
                  <a:pt x="21577" y="10744"/>
                </a:lnTo>
                <a:lnTo>
                  <a:pt x="21622" y="10427"/>
                </a:lnTo>
                <a:lnTo>
                  <a:pt x="21645" y="10111"/>
                </a:lnTo>
                <a:lnTo>
                  <a:pt x="21622" y="9608"/>
                </a:lnTo>
                <a:lnTo>
                  <a:pt x="21577" y="9142"/>
                </a:lnTo>
                <a:lnTo>
                  <a:pt x="21465" y="8751"/>
                </a:lnTo>
                <a:lnTo>
                  <a:pt x="21363" y="8397"/>
                </a:lnTo>
                <a:lnTo>
                  <a:pt x="21206" y="8062"/>
                </a:lnTo>
                <a:lnTo>
                  <a:pt x="21037" y="7820"/>
                </a:lnTo>
                <a:lnTo>
                  <a:pt x="20846" y="7597"/>
                </a:lnTo>
                <a:lnTo>
                  <a:pt x="20643" y="7429"/>
                </a:lnTo>
                <a:lnTo>
                  <a:pt x="20452" y="7317"/>
                </a:lnTo>
                <a:lnTo>
                  <a:pt x="20238" y="7206"/>
                </a:lnTo>
                <a:lnTo>
                  <a:pt x="20025" y="7168"/>
                </a:lnTo>
                <a:lnTo>
                  <a:pt x="19822" y="7206"/>
                </a:lnTo>
                <a:lnTo>
                  <a:pt x="19608" y="7243"/>
                </a:lnTo>
                <a:lnTo>
                  <a:pt x="19440" y="7355"/>
                </a:lnTo>
                <a:lnTo>
                  <a:pt x="19271" y="7504"/>
                </a:lnTo>
                <a:lnTo>
                  <a:pt x="19136" y="7708"/>
                </a:lnTo>
                <a:lnTo>
                  <a:pt x="19012" y="7895"/>
                </a:lnTo>
                <a:lnTo>
                  <a:pt x="18832" y="8025"/>
                </a:lnTo>
                <a:lnTo>
                  <a:pt x="18663" y="8174"/>
                </a:lnTo>
                <a:lnTo>
                  <a:pt x="18472" y="8248"/>
                </a:lnTo>
                <a:lnTo>
                  <a:pt x="18270" y="8286"/>
                </a:lnTo>
                <a:lnTo>
                  <a:pt x="18078" y="8323"/>
                </a:lnTo>
                <a:lnTo>
                  <a:pt x="17887" y="8323"/>
                </a:lnTo>
                <a:lnTo>
                  <a:pt x="17696" y="8248"/>
                </a:lnTo>
                <a:lnTo>
                  <a:pt x="17493" y="8174"/>
                </a:lnTo>
                <a:lnTo>
                  <a:pt x="17302" y="8062"/>
                </a:lnTo>
                <a:lnTo>
                  <a:pt x="17133" y="7969"/>
                </a:lnTo>
                <a:lnTo>
                  <a:pt x="16976" y="7783"/>
                </a:lnTo>
                <a:lnTo>
                  <a:pt x="16852" y="7597"/>
                </a:lnTo>
                <a:lnTo>
                  <a:pt x="16740" y="7429"/>
                </a:lnTo>
                <a:lnTo>
                  <a:pt x="16672" y="7168"/>
                </a:lnTo>
                <a:lnTo>
                  <a:pt x="16638" y="6926"/>
                </a:lnTo>
                <a:lnTo>
                  <a:pt x="16616" y="6498"/>
                </a:lnTo>
                <a:lnTo>
                  <a:pt x="16616" y="5772"/>
                </a:lnTo>
                <a:lnTo>
                  <a:pt x="16650" y="4915"/>
                </a:lnTo>
                <a:lnTo>
                  <a:pt x="16695" y="3928"/>
                </a:lnTo>
                <a:lnTo>
                  <a:pt x="16762" y="2960"/>
                </a:lnTo>
                <a:lnTo>
                  <a:pt x="16830" y="1992"/>
                </a:lnTo>
                <a:lnTo>
                  <a:pt x="16908" y="1173"/>
                </a:lnTo>
                <a:lnTo>
                  <a:pt x="16976" y="521"/>
                </a:lnTo>
                <a:lnTo>
                  <a:pt x="16953" y="521"/>
                </a:lnTo>
                <a:lnTo>
                  <a:pt x="16931" y="521"/>
                </a:lnTo>
                <a:lnTo>
                  <a:pt x="16267" y="484"/>
                </a:lnTo>
                <a:lnTo>
                  <a:pt x="15637" y="428"/>
                </a:lnTo>
                <a:lnTo>
                  <a:pt x="15063" y="353"/>
                </a:lnTo>
                <a:lnTo>
                  <a:pt x="14523" y="279"/>
                </a:lnTo>
                <a:lnTo>
                  <a:pt x="14040" y="167"/>
                </a:lnTo>
                <a:lnTo>
                  <a:pt x="13635" y="93"/>
                </a:lnTo>
                <a:lnTo>
                  <a:pt x="13331" y="18"/>
                </a:lnTo>
                <a:lnTo>
                  <a:pt x="13117" y="18"/>
                </a:lnTo>
                <a:lnTo>
                  <a:pt x="12982" y="18"/>
                </a:lnTo>
                <a:lnTo>
                  <a:pt x="12858" y="130"/>
                </a:lnTo>
                <a:lnTo>
                  <a:pt x="12723" y="279"/>
                </a:lnTo>
                <a:lnTo>
                  <a:pt x="12622" y="446"/>
                </a:lnTo>
                <a:lnTo>
                  <a:pt x="12510" y="670"/>
                </a:lnTo>
                <a:lnTo>
                  <a:pt x="12419" y="912"/>
                </a:lnTo>
                <a:lnTo>
                  <a:pt x="12363" y="1210"/>
                </a:lnTo>
                <a:lnTo>
                  <a:pt x="12318" y="1526"/>
                </a:lnTo>
                <a:lnTo>
                  <a:pt x="12273" y="1843"/>
                </a:lnTo>
                <a:lnTo>
                  <a:pt x="12251" y="2215"/>
                </a:lnTo>
                <a:lnTo>
                  <a:pt x="12273" y="2532"/>
                </a:lnTo>
                <a:lnTo>
                  <a:pt x="12318" y="2886"/>
                </a:lnTo>
                <a:lnTo>
                  <a:pt x="12386" y="3240"/>
                </a:lnTo>
                <a:lnTo>
                  <a:pt x="12464" y="3556"/>
                </a:lnTo>
                <a:lnTo>
                  <a:pt x="12577" y="3891"/>
                </a:lnTo>
                <a:lnTo>
                  <a:pt x="12746" y="4171"/>
                </a:lnTo>
                <a:lnTo>
                  <a:pt x="12926" y="4487"/>
                </a:lnTo>
                <a:lnTo>
                  <a:pt x="13050" y="4860"/>
                </a:lnTo>
                <a:lnTo>
                  <a:pt x="13162" y="5251"/>
                </a:lnTo>
                <a:lnTo>
                  <a:pt x="13218" y="5604"/>
                </a:lnTo>
                <a:lnTo>
                  <a:pt x="13263" y="5995"/>
                </a:lnTo>
                <a:lnTo>
                  <a:pt x="13241" y="6386"/>
                </a:lnTo>
                <a:lnTo>
                  <a:pt x="13218" y="6740"/>
                </a:lnTo>
                <a:lnTo>
                  <a:pt x="13139" y="7094"/>
                </a:lnTo>
                <a:lnTo>
                  <a:pt x="13050" y="7429"/>
                </a:lnTo>
                <a:lnTo>
                  <a:pt x="12903" y="7746"/>
                </a:lnTo>
                <a:lnTo>
                  <a:pt x="12723" y="8025"/>
                </a:lnTo>
                <a:lnTo>
                  <a:pt x="12532" y="8286"/>
                </a:lnTo>
                <a:lnTo>
                  <a:pt x="12318" y="8491"/>
                </a:lnTo>
                <a:lnTo>
                  <a:pt x="12060" y="8677"/>
                </a:lnTo>
                <a:lnTo>
                  <a:pt x="11756" y="8788"/>
                </a:lnTo>
                <a:lnTo>
                  <a:pt x="11452" y="8826"/>
                </a:lnTo>
                <a:lnTo>
                  <a:pt x="11283" y="8826"/>
                </a:lnTo>
                <a:lnTo>
                  <a:pt x="11126" y="8826"/>
                </a:lnTo>
                <a:lnTo>
                  <a:pt x="11002" y="8788"/>
                </a:lnTo>
                <a:lnTo>
                  <a:pt x="10845" y="8714"/>
                </a:lnTo>
                <a:lnTo>
                  <a:pt x="10721" y="8640"/>
                </a:lnTo>
                <a:lnTo>
                  <a:pt x="10608" y="8565"/>
                </a:lnTo>
                <a:lnTo>
                  <a:pt x="10485" y="8453"/>
                </a:lnTo>
                <a:lnTo>
                  <a:pt x="10372" y="8323"/>
                </a:lnTo>
                <a:lnTo>
                  <a:pt x="10181" y="8062"/>
                </a:lnTo>
                <a:lnTo>
                  <a:pt x="10035" y="7746"/>
                </a:lnTo>
                <a:lnTo>
                  <a:pt x="9900" y="7392"/>
                </a:lnTo>
                <a:lnTo>
                  <a:pt x="9787" y="7001"/>
                </a:lnTo>
                <a:lnTo>
                  <a:pt x="9731" y="6610"/>
                </a:lnTo>
                <a:lnTo>
                  <a:pt x="9686" y="6219"/>
                </a:lnTo>
                <a:lnTo>
                  <a:pt x="9663" y="5772"/>
                </a:lnTo>
                <a:lnTo>
                  <a:pt x="9686" y="5381"/>
                </a:lnTo>
                <a:lnTo>
                  <a:pt x="9753" y="4990"/>
                </a:lnTo>
                <a:lnTo>
                  <a:pt x="9832" y="4636"/>
                </a:lnTo>
                <a:lnTo>
                  <a:pt x="9945" y="4320"/>
                </a:lnTo>
                <a:lnTo>
                  <a:pt x="10068" y="4022"/>
                </a:lnTo>
                <a:lnTo>
                  <a:pt x="10203" y="3817"/>
                </a:lnTo>
                <a:lnTo>
                  <a:pt x="10316" y="3593"/>
                </a:lnTo>
                <a:lnTo>
                  <a:pt x="10395" y="3351"/>
                </a:lnTo>
                <a:lnTo>
                  <a:pt x="10462" y="3109"/>
                </a:lnTo>
                <a:lnTo>
                  <a:pt x="10507" y="2848"/>
                </a:lnTo>
                <a:lnTo>
                  <a:pt x="10530" y="2606"/>
                </a:lnTo>
                <a:lnTo>
                  <a:pt x="10507" y="2346"/>
                </a:lnTo>
                <a:lnTo>
                  <a:pt x="10462" y="2141"/>
                </a:lnTo>
                <a:lnTo>
                  <a:pt x="10395" y="1880"/>
                </a:lnTo>
                <a:lnTo>
                  <a:pt x="10293" y="1638"/>
                </a:lnTo>
                <a:lnTo>
                  <a:pt x="10158" y="1415"/>
                </a:lnTo>
                <a:lnTo>
                  <a:pt x="9967" y="1210"/>
                </a:lnTo>
                <a:lnTo>
                  <a:pt x="9753" y="986"/>
                </a:lnTo>
                <a:lnTo>
                  <a:pt x="9495" y="819"/>
                </a:lnTo>
                <a:lnTo>
                  <a:pt x="9191" y="670"/>
                </a:lnTo>
                <a:lnTo>
                  <a:pt x="8842" y="521"/>
                </a:lnTo>
                <a:lnTo>
                  <a:pt x="8471" y="446"/>
                </a:lnTo>
                <a:lnTo>
                  <a:pt x="7998" y="428"/>
                </a:lnTo>
                <a:lnTo>
                  <a:pt x="7413" y="428"/>
                </a:lnTo>
                <a:lnTo>
                  <a:pt x="6817" y="446"/>
                </a:lnTo>
                <a:lnTo>
                  <a:pt x="6187" y="521"/>
                </a:lnTo>
                <a:lnTo>
                  <a:pt x="5602" y="633"/>
                </a:lnTo>
                <a:lnTo>
                  <a:pt x="5107" y="744"/>
                </a:lnTo>
                <a:lnTo>
                  <a:pt x="4725" y="856"/>
                </a:lnTo>
                <a:lnTo>
                  <a:pt x="4848" y="1564"/>
                </a:lnTo>
                <a:lnTo>
                  <a:pt x="5028" y="2495"/>
                </a:lnTo>
                <a:lnTo>
                  <a:pt x="5175" y="3556"/>
                </a:lnTo>
                <a:lnTo>
                  <a:pt x="5298" y="4673"/>
                </a:lnTo>
                <a:lnTo>
                  <a:pt x="5343" y="5213"/>
                </a:lnTo>
                <a:lnTo>
                  <a:pt x="5388" y="5753"/>
                </a:lnTo>
                <a:lnTo>
                  <a:pt x="5411" y="6275"/>
                </a:lnTo>
                <a:lnTo>
                  <a:pt x="5411" y="6740"/>
                </a:lnTo>
                <a:lnTo>
                  <a:pt x="5366" y="7168"/>
                </a:lnTo>
                <a:lnTo>
                  <a:pt x="5321" y="7541"/>
                </a:lnTo>
                <a:lnTo>
                  <a:pt x="5287" y="7708"/>
                </a:lnTo>
                <a:lnTo>
                  <a:pt x="5242" y="7857"/>
                </a:lnTo>
                <a:lnTo>
                  <a:pt x="5197" y="7969"/>
                </a:lnTo>
                <a:lnTo>
                  <a:pt x="5130" y="8062"/>
                </a:lnTo>
                <a:lnTo>
                  <a:pt x="5006" y="8248"/>
                </a:lnTo>
                <a:lnTo>
                  <a:pt x="4848" y="8397"/>
                </a:lnTo>
                <a:lnTo>
                  <a:pt x="4725" y="8528"/>
                </a:lnTo>
                <a:lnTo>
                  <a:pt x="4567" y="8640"/>
                </a:lnTo>
                <a:lnTo>
                  <a:pt x="4421" y="8714"/>
                </a:lnTo>
                <a:lnTo>
                  <a:pt x="4263" y="8751"/>
                </a:lnTo>
                <a:lnTo>
                  <a:pt x="4095" y="8788"/>
                </a:lnTo>
                <a:lnTo>
                  <a:pt x="3948" y="8788"/>
                </a:lnTo>
                <a:lnTo>
                  <a:pt x="3791" y="8751"/>
                </a:lnTo>
                <a:lnTo>
                  <a:pt x="3667" y="8714"/>
                </a:lnTo>
                <a:lnTo>
                  <a:pt x="3510" y="8677"/>
                </a:lnTo>
                <a:lnTo>
                  <a:pt x="3386" y="8602"/>
                </a:lnTo>
                <a:lnTo>
                  <a:pt x="3251" y="8491"/>
                </a:lnTo>
                <a:lnTo>
                  <a:pt x="3127" y="8360"/>
                </a:lnTo>
                <a:lnTo>
                  <a:pt x="3015" y="8248"/>
                </a:lnTo>
                <a:lnTo>
                  <a:pt x="2925" y="8062"/>
                </a:lnTo>
                <a:lnTo>
                  <a:pt x="2778" y="7857"/>
                </a:lnTo>
                <a:lnTo>
                  <a:pt x="2610" y="7671"/>
                </a:lnTo>
                <a:lnTo>
                  <a:pt x="2407" y="7541"/>
                </a:lnTo>
                <a:lnTo>
                  <a:pt x="2171" y="7466"/>
                </a:lnTo>
                <a:lnTo>
                  <a:pt x="1957" y="7429"/>
                </a:lnTo>
                <a:lnTo>
                  <a:pt x="1698" y="7429"/>
                </a:lnTo>
                <a:lnTo>
                  <a:pt x="1462" y="7466"/>
                </a:lnTo>
                <a:lnTo>
                  <a:pt x="1226" y="7559"/>
                </a:lnTo>
                <a:lnTo>
                  <a:pt x="989" y="7708"/>
                </a:lnTo>
                <a:lnTo>
                  <a:pt x="776" y="7932"/>
                </a:lnTo>
                <a:lnTo>
                  <a:pt x="551" y="8211"/>
                </a:lnTo>
                <a:lnTo>
                  <a:pt x="382" y="8528"/>
                </a:lnTo>
                <a:lnTo>
                  <a:pt x="315" y="8714"/>
                </a:lnTo>
                <a:lnTo>
                  <a:pt x="236" y="8919"/>
                </a:lnTo>
                <a:lnTo>
                  <a:pt x="191" y="9142"/>
                </a:lnTo>
                <a:lnTo>
                  <a:pt x="123" y="9347"/>
                </a:lnTo>
                <a:lnTo>
                  <a:pt x="78" y="9608"/>
                </a:lnTo>
                <a:lnTo>
                  <a:pt x="56" y="9887"/>
                </a:lnTo>
                <a:lnTo>
                  <a:pt x="33" y="10185"/>
                </a:lnTo>
                <a:lnTo>
                  <a:pt x="33" y="10464"/>
                </a:lnTo>
                <a:lnTo>
                  <a:pt x="33" y="10706"/>
                </a:lnTo>
                <a:lnTo>
                  <a:pt x="56" y="10967"/>
                </a:lnTo>
                <a:lnTo>
                  <a:pt x="78" y="11172"/>
                </a:lnTo>
                <a:lnTo>
                  <a:pt x="123" y="11395"/>
                </a:lnTo>
                <a:lnTo>
                  <a:pt x="168" y="11600"/>
                </a:lnTo>
                <a:lnTo>
                  <a:pt x="236" y="11786"/>
                </a:lnTo>
                <a:lnTo>
                  <a:pt x="292" y="11973"/>
                </a:lnTo>
                <a:lnTo>
                  <a:pt x="382" y="12140"/>
                </a:lnTo>
                <a:lnTo>
                  <a:pt x="540" y="12419"/>
                </a:lnTo>
                <a:lnTo>
                  <a:pt x="731" y="12680"/>
                </a:lnTo>
                <a:lnTo>
                  <a:pt x="944" y="12866"/>
                </a:lnTo>
                <a:lnTo>
                  <a:pt x="1158" y="12997"/>
                </a:lnTo>
                <a:lnTo>
                  <a:pt x="1395" y="13108"/>
                </a:lnTo>
                <a:lnTo>
                  <a:pt x="1608" y="13183"/>
                </a:lnTo>
                <a:lnTo>
                  <a:pt x="1856" y="13183"/>
                </a:lnTo>
                <a:lnTo>
                  <a:pt x="2070" y="13146"/>
                </a:lnTo>
                <a:lnTo>
                  <a:pt x="2261" y="13071"/>
                </a:lnTo>
                <a:lnTo>
                  <a:pt x="2430" y="12960"/>
                </a:lnTo>
                <a:lnTo>
                  <a:pt x="2587" y="12792"/>
                </a:lnTo>
                <a:lnTo>
                  <a:pt x="2688" y="12606"/>
                </a:lnTo>
                <a:lnTo>
                  <a:pt x="2801" y="12419"/>
                </a:lnTo>
                <a:lnTo>
                  <a:pt x="2925" y="12289"/>
                </a:lnTo>
                <a:lnTo>
                  <a:pt x="3082" y="12177"/>
                </a:lnTo>
                <a:lnTo>
                  <a:pt x="3228" y="12103"/>
                </a:lnTo>
                <a:lnTo>
                  <a:pt x="3408" y="12103"/>
                </a:lnTo>
                <a:lnTo>
                  <a:pt x="3577" y="12103"/>
                </a:lnTo>
                <a:lnTo>
                  <a:pt x="3723" y="12177"/>
                </a:lnTo>
                <a:lnTo>
                  <a:pt x="3903" y="12252"/>
                </a:lnTo>
                <a:lnTo>
                  <a:pt x="4072" y="12364"/>
                </a:lnTo>
                <a:lnTo>
                  <a:pt x="4230" y="12494"/>
                </a:lnTo>
                <a:lnTo>
                  <a:pt x="4353" y="12643"/>
                </a:lnTo>
                <a:lnTo>
                  <a:pt x="4488" y="12829"/>
                </a:lnTo>
                <a:lnTo>
                  <a:pt x="4567" y="13034"/>
                </a:lnTo>
                <a:lnTo>
                  <a:pt x="4657" y="13257"/>
                </a:lnTo>
                <a:lnTo>
                  <a:pt x="4702" y="13462"/>
                </a:lnTo>
                <a:lnTo>
                  <a:pt x="4725" y="13686"/>
                </a:lnTo>
                <a:lnTo>
                  <a:pt x="4702" y="14282"/>
                </a:lnTo>
                <a:lnTo>
                  <a:pt x="4657" y="15045"/>
                </a:lnTo>
                <a:lnTo>
                  <a:pt x="4612" y="15976"/>
                </a:lnTo>
                <a:lnTo>
                  <a:pt x="4590" y="16926"/>
                </a:lnTo>
                <a:lnTo>
                  <a:pt x="4567" y="17968"/>
                </a:lnTo>
                <a:lnTo>
                  <a:pt x="4567" y="19011"/>
                </a:lnTo>
                <a:lnTo>
                  <a:pt x="4590" y="19514"/>
                </a:lnTo>
                <a:lnTo>
                  <a:pt x="4612" y="19980"/>
                </a:lnTo>
                <a:lnTo>
                  <a:pt x="4657" y="20426"/>
                </a:lnTo>
                <a:lnTo>
                  <a:pt x="4725" y="20836"/>
                </a:lnTo>
                <a:lnTo>
                  <a:pt x="4848" y="20929"/>
                </a:lnTo>
                <a:lnTo>
                  <a:pt x="5040" y="21004"/>
                </a:lnTo>
                <a:lnTo>
                  <a:pt x="5265" y="21078"/>
                </a:lnTo>
                <a:lnTo>
                  <a:pt x="5478" y="21115"/>
                </a:lnTo>
                <a:lnTo>
                  <a:pt x="6041" y="21115"/>
                </a:lnTo>
                <a:lnTo>
                  <a:pt x="6637" y="21078"/>
                </a:lnTo>
                <a:lnTo>
                  <a:pt x="7312" y="21004"/>
                </a:lnTo>
                <a:lnTo>
                  <a:pt x="7998" y="20929"/>
                </a:lnTo>
                <a:lnTo>
                  <a:pt x="8696" y="20855"/>
                </a:lnTo>
                <a:lnTo>
                  <a:pt x="9360" y="20836"/>
                </a:lnTo>
                <a:close/>
              </a:path>
            </a:pathLst>
          </a:custGeom>
          <a:gradFill>
            <a:gsLst>
              <a:gs pos="0">
                <a:schemeClr val="folHlink"/>
              </a:gs>
              <a:gs pos="100000">
                <a:srgbClr val="663E1A"/>
              </a:gs>
            </a:gsLst>
            <a:lin ang="2700000" scaled="0"/>
          </a:gradFill>
          <a:ln w="57150" cap="flat" cmpd="sng">
            <a:solidFill>
              <a:srgbClr val="FFFFFF"/>
            </a:solidFill>
            <a:prstDash val="solid"/>
            <a:miter lim="524288"/>
            <a:headEnd type="none" w="sm" len="sm"/>
            <a:tailEnd type="none" w="sm" len="sm"/>
          </a:ln>
          <a:effectLst>
            <a:outerShdw blurRad="63500" dist="135002" dir="2471156">
              <a:srgbClr val="000000">
                <a:alpha val="49803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00">
              <a:solidFill>
                <a:srgbClr val="FFFFFF"/>
              </a:solidFill>
            </a:endParaRPr>
          </a:p>
        </p:txBody>
      </p:sp>
      <p:sp>
        <p:nvSpPr>
          <p:cNvPr id="256" name="Google Shape;256;p22"/>
          <p:cNvSpPr txBox="1"/>
          <p:nvPr/>
        </p:nvSpPr>
        <p:spPr>
          <a:xfrm>
            <a:off x="6906854" y="3648866"/>
            <a:ext cx="2246312" cy="320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FFFFFF"/>
              </a:buClr>
              <a:buSzPts val="1500"/>
              <a:buFont typeface="Arial"/>
              <a:buNone/>
            </a:pPr>
            <a:r>
              <a:rPr lang="en-US" sz="2000" b="1" dirty="0" err="1">
                <a:solidFill>
                  <a:schemeClr val="bg2"/>
                </a:solidFill>
              </a:rPr>
              <a:t>Диаграмма</a:t>
            </a:r>
            <a:r>
              <a:rPr lang="en-US" sz="2000" b="1" dirty="0">
                <a:solidFill>
                  <a:schemeClr val="bg2"/>
                </a:solidFill>
              </a:rPr>
              <a:t> </a:t>
            </a:r>
            <a:r>
              <a:rPr lang="en-US" sz="2000" b="1" dirty="0" err="1">
                <a:solidFill>
                  <a:schemeClr val="bg2"/>
                </a:solidFill>
              </a:rPr>
              <a:t>связей</a:t>
            </a:r>
            <a:endParaRPr sz="2000" dirty="0">
              <a:solidFill>
                <a:schemeClr val="bg2"/>
              </a:solidFill>
            </a:endParaRPr>
          </a:p>
        </p:txBody>
      </p:sp>
      <p:sp>
        <p:nvSpPr>
          <p:cNvPr id="257" name="Google Shape;257;p22"/>
          <p:cNvSpPr txBox="1"/>
          <p:nvPr/>
        </p:nvSpPr>
        <p:spPr>
          <a:xfrm>
            <a:off x="3426551" y="1628775"/>
            <a:ext cx="2317750" cy="320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FFFFFF"/>
              </a:buClr>
              <a:buSzPts val="1500"/>
              <a:buFont typeface="Arial"/>
              <a:buNone/>
            </a:pPr>
            <a:r>
              <a:rPr lang="en-US" sz="2000" b="1" dirty="0" err="1">
                <a:solidFill>
                  <a:schemeClr val="bg2"/>
                </a:solidFill>
              </a:rPr>
              <a:t>Интеллект-карта</a:t>
            </a:r>
            <a:r>
              <a:rPr lang="en-US" sz="1500" b="1" dirty="0">
                <a:solidFill>
                  <a:schemeClr val="bg2"/>
                </a:solidFill>
              </a:rPr>
              <a:t> </a:t>
            </a:r>
            <a:endParaRPr dirty="0">
              <a:solidFill>
                <a:schemeClr val="bg2"/>
              </a:solidFill>
            </a:endParaRPr>
          </a:p>
        </p:txBody>
      </p:sp>
      <p:sp>
        <p:nvSpPr>
          <p:cNvPr id="258" name="Google Shape;258;p22"/>
          <p:cNvSpPr txBox="1"/>
          <p:nvPr/>
        </p:nvSpPr>
        <p:spPr>
          <a:xfrm>
            <a:off x="6463967" y="1536004"/>
            <a:ext cx="2638072" cy="549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FFFFFF"/>
              </a:buClr>
              <a:buSzPts val="1500"/>
              <a:buFont typeface="Arial"/>
              <a:buNone/>
            </a:pPr>
            <a:r>
              <a:rPr lang="en-US" sz="2000" b="1" dirty="0" err="1">
                <a:solidFill>
                  <a:schemeClr val="bg2"/>
                </a:solidFill>
              </a:rPr>
              <a:t>Ментальная</a:t>
            </a:r>
            <a:r>
              <a:rPr lang="en-US" sz="1500" b="1" dirty="0">
                <a:solidFill>
                  <a:schemeClr val="bg2"/>
                </a:solidFill>
              </a:rPr>
              <a:t> </a:t>
            </a:r>
            <a:r>
              <a:rPr lang="en-US" sz="2000" b="1" dirty="0" err="1">
                <a:solidFill>
                  <a:schemeClr val="bg2"/>
                </a:solidFill>
              </a:rPr>
              <a:t>карта</a:t>
            </a:r>
            <a:endParaRPr sz="2000" dirty="0">
              <a:solidFill>
                <a:schemeClr val="bg2"/>
              </a:solidFill>
            </a:endParaRPr>
          </a:p>
          <a:p>
            <a:pPr>
              <a:buClr>
                <a:srgbClr val="000000"/>
              </a:buClr>
              <a:buFont typeface="Arial"/>
              <a:buNone/>
            </a:pPr>
            <a:endParaRPr sz="1500" b="1" dirty="0">
              <a:solidFill>
                <a:schemeClr val="bg2"/>
              </a:solidFill>
            </a:endParaRPr>
          </a:p>
        </p:txBody>
      </p:sp>
      <p:sp>
        <p:nvSpPr>
          <p:cNvPr id="259" name="Google Shape;259;p22"/>
          <p:cNvSpPr txBox="1"/>
          <p:nvPr/>
        </p:nvSpPr>
        <p:spPr>
          <a:xfrm>
            <a:off x="4835524" y="5607049"/>
            <a:ext cx="3695700" cy="320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FFFFFF"/>
              </a:buClr>
              <a:buSzPts val="1500"/>
              <a:buFont typeface="Arial"/>
              <a:buNone/>
            </a:pPr>
            <a:r>
              <a:rPr lang="en-US" sz="2000" b="1" dirty="0" err="1">
                <a:solidFill>
                  <a:schemeClr val="bg2"/>
                </a:solidFill>
              </a:rPr>
              <a:t>Ассоциативная</a:t>
            </a:r>
            <a:r>
              <a:rPr lang="en-US" sz="2000" b="1" dirty="0">
                <a:solidFill>
                  <a:schemeClr val="bg2"/>
                </a:solidFill>
              </a:rPr>
              <a:t> </a:t>
            </a:r>
            <a:r>
              <a:rPr lang="en-US" sz="2000" b="1" dirty="0" err="1">
                <a:solidFill>
                  <a:schemeClr val="bg2"/>
                </a:solidFill>
              </a:rPr>
              <a:t>карта</a:t>
            </a:r>
            <a:endParaRPr sz="2000" dirty="0">
              <a:solidFill>
                <a:schemeClr val="bg2"/>
              </a:solidFill>
            </a:endParaRPr>
          </a:p>
        </p:txBody>
      </p:sp>
      <p:sp>
        <p:nvSpPr>
          <p:cNvPr id="260" name="Google Shape;260;p22"/>
          <p:cNvSpPr txBox="1">
            <a:spLocks noGrp="1"/>
          </p:cNvSpPr>
          <p:nvPr>
            <p:ph type="title"/>
          </p:nvPr>
        </p:nvSpPr>
        <p:spPr>
          <a:xfrm>
            <a:off x="2249716" y="476672"/>
            <a:ext cx="8153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Trebuchet MS"/>
              <a:buNone/>
            </a:pPr>
            <a:r>
              <a:rPr lang="en-US" sz="4000" b="1" i="0" u="none" strike="noStrike" cap="none" dirty="0" err="1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Ключевые</a:t>
            </a:r>
            <a:r>
              <a:rPr lang="en-US" sz="4000" b="1" i="0" u="none" strike="noStrike" cap="none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4000" b="1" i="0" u="none" strike="noStrike" cap="none" dirty="0" err="1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слова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267" name="Google Shape;267;p22"/>
          <p:cNvSpPr/>
          <p:nvPr/>
        </p:nvSpPr>
        <p:spPr>
          <a:xfrm rot="-5400000">
            <a:off x="1569243" y="1790798"/>
            <a:ext cx="1736725" cy="2325687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6625" y="20892"/>
                </a:moveTo>
                <a:lnTo>
                  <a:pt x="7105" y="21023"/>
                </a:lnTo>
                <a:lnTo>
                  <a:pt x="7513" y="21088"/>
                </a:lnTo>
                <a:lnTo>
                  <a:pt x="7922" y="21115"/>
                </a:lnTo>
                <a:lnTo>
                  <a:pt x="8242" y="21115"/>
                </a:lnTo>
                <a:lnTo>
                  <a:pt x="8544" y="21062"/>
                </a:lnTo>
                <a:lnTo>
                  <a:pt x="8810" y="20997"/>
                </a:lnTo>
                <a:lnTo>
                  <a:pt x="9023" y="20892"/>
                </a:lnTo>
                <a:lnTo>
                  <a:pt x="9148" y="20761"/>
                </a:lnTo>
                <a:lnTo>
                  <a:pt x="9290" y="20616"/>
                </a:lnTo>
                <a:lnTo>
                  <a:pt x="9361" y="20459"/>
                </a:lnTo>
                <a:lnTo>
                  <a:pt x="9396" y="20289"/>
                </a:lnTo>
                <a:lnTo>
                  <a:pt x="9396" y="20092"/>
                </a:lnTo>
                <a:lnTo>
                  <a:pt x="9325" y="19909"/>
                </a:lnTo>
                <a:lnTo>
                  <a:pt x="9219" y="19738"/>
                </a:lnTo>
                <a:lnTo>
                  <a:pt x="9094" y="19555"/>
                </a:lnTo>
                <a:lnTo>
                  <a:pt x="8917" y="19384"/>
                </a:lnTo>
                <a:lnTo>
                  <a:pt x="8650" y="19162"/>
                </a:lnTo>
                <a:lnTo>
                  <a:pt x="8437" y="18900"/>
                </a:lnTo>
                <a:lnTo>
                  <a:pt x="8277" y="18624"/>
                </a:lnTo>
                <a:lnTo>
                  <a:pt x="8135" y="18349"/>
                </a:lnTo>
                <a:lnTo>
                  <a:pt x="8028" y="18048"/>
                </a:lnTo>
                <a:lnTo>
                  <a:pt x="7993" y="17746"/>
                </a:lnTo>
                <a:lnTo>
                  <a:pt x="7993" y="17471"/>
                </a:lnTo>
                <a:lnTo>
                  <a:pt x="8028" y="17169"/>
                </a:lnTo>
                <a:lnTo>
                  <a:pt x="8135" y="16920"/>
                </a:lnTo>
                <a:lnTo>
                  <a:pt x="8277" y="16671"/>
                </a:lnTo>
                <a:lnTo>
                  <a:pt x="8366" y="16540"/>
                </a:lnTo>
                <a:lnTo>
                  <a:pt x="8473" y="16409"/>
                </a:lnTo>
                <a:lnTo>
                  <a:pt x="8615" y="16317"/>
                </a:lnTo>
                <a:lnTo>
                  <a:pt x="8739" y="16213"/>
                </a:lnTo>
                <a:lnTo>
                  <a:pt x="8881" y="16134"/>
                </a:lnTo>
                <a:lnTo>
                  <a:pt x="9059" y="16055"/>
                </a:lnTo>
                <a:lnTo>
                  <a:pt x="9254" y="15990"/>
                </a:lnTo>
                <a:lnTo>
                  <a:pt x="9432" y="15911"/>
                </a:lnTo>
                <a:lnTo>
                  <a:pt x="9663" y="15885"/>
                </a:lnTo>
                <a:lnTo>
                  <a:pt x="9876" y="15833"/>
                </a:lnTo>
                <a:lnTo>
                  <a:pt x="10142" y="15806"/>
                </a:lnTo>
                <a:lnTo>
                  <a:pt x="10391" y="15806"/>
                </a:lnTo>
                <a:lnTo>
                  <a:pt x="10728" y="15806"/>
                </a:lnTo>
                <a:lnTo>
                  <a:pt x="10995" y="15806"/>
                </a:lnTo>
                <a:lnTo>
                  <a:pt x="11279" y="15833"/>
                </a:lnTo>
                <a:lnTo>
                  <a:pt x="11546" y="15885"/>
                </a:lnTo>
                <a:lnTo>
                  <a:pt x="11776" y="15937"/>
                </a:lnTo>
                <a:lnTo>
                  <a:pt x="12025" y="15990"/>
                </a:lnTo>
                <a:lnTo>
                  <a:pt x="12221" y="16055"/>
                </a:lnTo>
                <a:lnTo>
                  <a:pt x="12434" y="16134"/>
                </a:lnTo>
                <a:lnTo>
                  <a:pt x="12611" y="16213"/>
                </a:lnTo>
                <a:lnTo>
                  <a:pt x="12771" y="16317"/>
                </a:lnTo>
                <a:lnTo>
                  <a:pt x="12913" y="16409"/>
                </a:lnTo>
                <a:lnTo>
                  <a:pt x="13038" y="16514"/>
                </a:lnTo>
                <a:lnTo>
                  <a:pt x="13251" y="16737"/>
                </a:lnTo>
                <a:lnTo>
                  <a:pt x="13428" y="16986"/>
                </a:lnTo>
                <a:lnTo>
                  <a:pt x="13517" y="17248"/>
                </a:lnTo>
                <a:lnTo>
                  <a:pt x="13588" y="17523"/>
                </a:lnTo>
                <a:lnTo>
                  <a:pt x="13588" y="17799"/>
                </a:lnTo>
                <a:lnTo>
                  <a:pt x="13517" y="18074"/>
                </a:lnTo>
                <a:lnTo>
                  <a:pt x="13428" y="18323"/>
                </a:lnTo>
                <a:lnTo>
                  <a:pt x="13286" y="18572"/>
                </a:lnTo>
                <a:lnTo>
                  <a:pt x="13109" y="18808"/>
                </a:lnTo>
                <a:lnTo>
                  <a:pt x="12878" y="19031"/>
                </a:lnTo>
                <a:lnTo>
                  <a:pt x="12434" y="19411"/>
                </a:lnTo>
                <a:lnTo>
                  <a:pt x="12132" y="19738"/>
                </a:lnTo>
                <a:lnTo>
                  <a:pt x="12025" y="19856"/>
                </a:lnTo>
                <a:lnTo>
                  <a:pt x="11919" y="20014"/>
                </a:lnTo>
                <a:lnTo>
                  <a:pt x="11883" y="20132"/>
                </a:lnTo>
                <a:lnTo>
                  <a:pt x="11883" y="20263"/>
                </a:lnTo>
                <a:lnTo>
                  <a:pt x="11883" y="20394"/>
                </a:lnTo>
                <a:lnTo>
                  <a:pt x="11954" y="20485"/>
                </a:lnTo>
                <a:lnTo>
                  <a:pt x="12061" y="20590"/>
                </a:lnTo>
                <a:lnTo>
                  <a:pt x="12185" y="20695"/>
                </a:lnTo>
                <a:lnTo>
                  <a:pt x="12327" y="20787"/>
                </a:lnTo>
                <a:lnTo>
                  <a:pt x="12540" y="20892"/>
                </a:lnTo>
                <a:lnTo>
                  <a:pt x="12771" y="20997"/>
                </a:lnTo>
                <a:lnTo>
                  <a:pt x="13073" y="21088"/>
                </a:lnTo>
                <a:lnTo>
                  <a:pt x="13428" y="21193"/>
                </a:lnTo>
                <a:lnTo>
                  <a:pt x="13873" y="21298"/>
                </a:lnTo>
                <a:lnTo>
                  <a:pt x="14317" y="21390"/>
                </a:lnTo>
                <a:lnTo>
                  <a:pt x="14778" y="21468"/>
                </a:lnTo>
                <a:lnTo>
                  <a:pt x="15294" y="21547"/>
                </a:lnTo>
                <a:lnTo>
                  <a:pt x="15809" y="21600"/>
                </a:lnTo>
                <a:lnTo>
                  <a:pt x="16359" y="21652"/>
                </a:lnTo>
                <a:lnTo>
                  <a:pt x="16875" y="21678"/>
                </a:lnTo>
                <a:lnTo>
                  <a:pt x="17407" y="21678"/>
                </a:lnTo>
                <a:lnTo>
                  <a:pt x="17958" y="21678"/>
                </a:lnTo>
                <a:lnTo>
                  <a:pt x="18473" y="21652"/>
                </a:lnTo>
                <a:lnTo>
                  <a:pt x="18953" y="21573"/>
                </a:lnTo>
                <a:lnTo>
                  <a:pt x="19397" y="21495"/>
                </a:lnTo>
                <a:lnTo>
                  <a:pt x="19841" y="21390"/>
                </a:lnTo>
                <a:lnTo>
                  <a:pt x="20214" y="21272"/>
                </a:lnTo>
                <a:lnTo>
                  <a:pt x="20551" y="21088"/>
                </a:lnTo>
                <a:lnTo>
                  <a:pt x="20480" y="20787"/>
                </a:lnTo>
                <a:lnTo>
                  <a:pt x="20409" y="20485"/>
                </a:lnTo>
                <a:lnTo>
                  <a:pt x="20356" y="20158"/>
                </a:lnTo>
                <a:lnTo>
                  <a:pt x="20356" y="19804"/>
                </a:lnTo>
                <a:lnTo>
                  <a:pt x="20321" y="19083"/>
                </a:lnTo>
                <a:lnTo>
                  <a:pt x="20356" y="18349"/>
                </a:lnTo>
                <a:lnTo>
                  <a:pt x="20409" y="17641"/>
                </a:lnTo>
                <a:lnTo>
                  <a:pt x="20480" y="17012"/>
                </a:lnTo>
                <a:lnTo>
                  <a:pt x="20551" y="16488"/>
                </a:lnTo>
                <a:lnTo>
                  <a:pt x="20551" y="16055"/>
                </a:lnTo>
                <a:lnTo>
                  <a:pt x="20551" y="15911"/>
                </a:lnTo>
                <a:lnTo>
                  <a:pt x="20445" y="15754"/>
                </a:lnTo>
                <a:lnTo>
                  <a:pt x="20356" y="15610"/>
                </a:lnTo>
                <a:lnTo>
                  <a:pt x="20178" y="15452"/>
                </a:lnTo>
                <a:lnTo>
                  <a:pt x="20001" y="15334"/>
                </a:lnTo>
                <a:lnTo>
                  <a:pt x="19770" y="15230"/>
                </a:lnTo>
                <a:lnTo>
                  <a:pt x="19521" y="15125"/>
                </a:lnTo>
                <a:lnTo>
                  <a:pt x="19290" y="15059"/>
                </a:lnTo>
                <a:lnTo>
                  <a:pt x="19024" y="15007"/>
                </a:lnTo>
                <a:lnTo>
                  <a:pt x="18740" y="14954"/>
                </a:lnTo>
                <a:lnTo>
                  <a:pt x="18509" y="14954"/>
                </a:lnTo>
                <a:lnTo>
                  <a:pt x="18225" y="14954"/>
                </a:lnTo>
                <a:lnTo>
                  <a:pt x="17994" y="15007"/>
                </a:lnTo>
                <a:lnTo>
                  <a:pt x="17763" y="15085"/>
                </a:lnTo>
                <a:lnTo>
                  <a:pt x="17550" y="15177"/>
                </a:lnTo>
                <a:lnTo>
                  <a:pt x="17372" y="15308"/>
                </a:lnTo>
                <a:lnTo>
                  <a:pt x="17176" y="15426"/>
                </a:lnTo>
                <a:lnTo>
                  <a:pt x="16928" y="15557"/>
                </a:lnTo>
                <a:lnTo>
                  <a:pt x="16661" y="15636"/>
                </a:lnTo>
                <a:lnTo>
                  <a:pt x="16359" y="15688"/>
                </a:lnTo>
                <a:lnTo>
                  <a:pt x="16022" y="15715"/>
                </a:lnTo>
                <a:lnTo>
                  <a:pt x="15667" y="15688"/>
                </a:lnTo>
                <a:lnTo>
                  <a:pt x="15294" y="15662"/>
                </a:lnTo>
                <a:lnTo>
                  <a:pt x="14956" y="15583"/>
                </a:lnTo>
                <a:lnTo>
                  <a:pt x="14619" y="15479"/>
                </a:lnTo>
                <a:lnTo>
                  <a:pt x="14281" y="15334"/>
                </a:lnTo>
                <a:lnTo>
                  <a:pt x="13961" y="15177"/>
                </a:lnTo>
                <a:lnTo>
                  <a:pt x="13695" y="14981"/>
                </a:lnTo>
                <a:lnTo>
                  <a:pt x="13588" y="14850"/>
                </a:lnTo>
                <a:lnTo>
                  <a:pt x="13482" y="14732"/>
                </a:lnTo>
                <a:lnTo>
                  <a:pt x="13393" y="14600"/>
                </a:lnTo>
                <a:lnTo>
                  <a:pt x="13322" y="14456"/>
                </a:lnTo>
                <a:lnTo>
                  <a:pt x="13251" y="14299"/>
                </a:lnTo>
                <a:lnTo>
                  <a:pt x="13215" y="14155"/>
                </a:lnTo>
                <a:lnTo>
                  <a:pt x="13180" y="13971"/>
                </a:lnTo>
                <a:lnTo>
                  <a:pt x="13180" y="13801"/>
                </a:lnTo>
                <a:lnTo>
                  <a:pt x="13180" y="13591"/>
                </a:lnTo>
                <a:lnTo>
                  <a:pt x="13215" y="13395"/>
                </a:lnTo>
                <a:lnTo>
                  <a:pt x="13251" y="13198"/>
                </a:lnTo>
                <a:lnTo>
                  <a:pt x="13322" y="13015"/>
                </a:lnTo>
                <a:lnTo>
                  <a:pt x="13393" y="12870"/>
                </a:lnTo>
                <a:lnTo>
                  <a:pt x="13482" y="12713"/>
                </a:lnTo>
                <a:lnTo>
                  <a:pt x="13588" y="12569"/>
                </a:lnTo>
                <a:lnTo>
                  <a:pt x="13730" y="12438"/>
                </a:lnTo>
                <a:lnTo>
                  <a:pt x="13997" y="12215"/>
                </a:lnTo>
                <a:lnTo>
                  <a:pt x="14334" y="12005"/>
                </a:lnTo>
                <a:lnTo>
                  <a:pt x="14690" y="11861"/>
                </a:lnTo>
                <a:lnTo>
                  <a:pt x="15063" y="11756"/>
                </a:lnTo>
                <a:lnTo>
                  <a:pt x="15436" y="11678"/>
                </a:lnTo>
                <a:lnTo>
                  <a:pt x="15809" y="11638"/>
                </a:lnTo>
                <a:lnTo>
                  <a:pt x="16182" y="11638"/>
                </a:lnTo>
                <a:lnTo>
                  <a:pt x="16555" y="11678"/>
                </a:lnTo>
                <a:lnTo>
                  <a:pt x="16910" y="11730"/>
                </a:lnTo>
                <a:lnTo>
                  <a:pt x="17248" y="11835"/>
                </a:lnTo>
                <a:lnTo>
                  <a:pt x="17514" y="11966"/>
                </a:lnTo>
                <a:lnTo>
                  <a:pt x="17763" y="12110"/>
                </a:lnTo>
                <a:lnTo>
                  <a:pt x="17887" y="12215"/>
                </a:lnTo>
                <a:lnTo>
                  <a:pt x="18065" y="12307"/>
                </a:lnTo>
                <a:lnTo>
                  <a:pt x="18260" y="12412"/>
                </a:lnTo>
                <a:lnTo>
                  <a:pt x="18438" y="12464"/>
                </a:lnTo>
                <a:lnTo>
                  <a:pt x="18669" y="12543"/>
                </a:lnTo>
                <a:lnTo>
                  <a:pt x="18882" y="12569"/>
                </a:lnTo>
                <a:lnTo>
                  <a:pt x="19113" y="12595"/>
                </a:lnTo>
                <a:lnTo>
                  <a:pt x="19361" y="12608"/>
                </a:lnTo>
                <a:lnTo>
                  <a:pt x="19592" y="12608"/>
                </a:lnTo>
                <a:lnTo>
                  <a:pt x="19841" y="12595"/>
                </a:lnTo>
                <a:lnTo>
                  <a:pt x="20072" y="12543"/>
                </a:lnTo>
                <a:lnTo>
                  <a:pt x="20321" y="12490"/>
                </a:lnTo>
                <a:lnTo>
                  <a:pt x="20551" y="12438"/>
                </a:lnTo>
                <a:lnTo>
                  <a:pt x="20800" y="12333"/>
                </a:lnTo>
                <a:lnTo>
                  <a:pt x="20996" y="12241"/>
                </a:lnTo>
                <a:lnTo>
                  <a:pt x="21244" y="12110"/>
                </a:lnTo>
                <a:lnTo>
                  <a:pt x="21298" y="12032"/>
                </a:lnTo>
                <a:lnTo>
                  <a:pt x="21404" y="11966"/>
                </a:lnTo>
                <a:lnTo>
                  <a:pt x="21475" y="11861"/>
                </a:lnTo>
                <a:lnTo>
                  <a:pt x="21511" y="11730"/>
                </a:lnTo>
                <a:lnTo>
                  <a:pt x="21617" y="11481"/>
                </a:lnTo>
                <a:lnTo>
                  <a:pt x="21653" y="11180"/>
                </a:lnTo>
                <a:lnTo>
                  <a:pt x="21653" y="10826"/>
                </a:lnTo>
                <a:lnTo>
                  <a:pt x="21653" y="10472"/>
                </a:lnTo>
                <a:lnTo>
                  <a:pt x="21582" y="10092"/>
                </a:lnTo>
                <a:lnTo>
                  <a:pt x="21511" y="9725"/>
                </a:lnTo>
                <a:lnTo>
                  <a:pt x="21298" y="8912"/>
                </a:lnTo>
                <a:lnTo>
                  <a:pt x="21067" y="8191"/>
                </a:lnTo>
                <a:lnTo>
                  <a:pt x="20800" y="7536"/>
                </a:lnTo>
                <a:lnTo>
                  <a:pt x="20551" y="7025"/>
                </a:lnTo>
                <a:lnTo>
                  <a:pt x="20001" y="7103"/>
                </a:lnTo>
                <a:lnTo>
                  <a:pt x="19432" y="7156"/>
                </a:lnTo>
                <a:lnTo>
                  <a:pt x="18846" y="7208"/>
                </a:lnTo>
                <a:lnTo>
                  <a:pt x="18225" y="7208"/>
                </a:lnTo>
                <a:lnTo>
                  <a:pt x="17656" y="7208"/>
                </a:lnTo>
                <a:lnTo>
                  <a:pt x="17070" y="7182"/>
                </a:lnTo>
                <a:lnTo>
                  <a:pt x="16484" y="7156"/>
                </a:lnTo>
                <a:lnTo>
                  <a:pt x="15986" y="7103"/>
                </a:lnTo>
                <a:lnTo>
                  <a:pt x="14992" y="6999"/>
                </a:lnTo>
                <a:lnTo>
                  <a:pt x="14210" y="6907"/>
                </a:lnTo>
                <a:lnTo>
                  <a:pt x="13695" y="6828"/>
                </a:lnTo>
                <a:lnTo>
                  <a:pt x="13517" y="6802"/>
                </a:lnTo>
                <a:lnTo>
                  <a:pt x="13073" y="6645"/>
                </a:lnTo>
                <a:lnTo>
                  <a:pt x="12700" y="6474"/>
                </a:lnTo>
                <a:lnTo>
                  <a:pt x="12363" y="6304"/>
                </a:lnTo>
                <a:lnTo>
                  <a:pt x="12132" y="6094"/>
                </a:lnTo>
                <a:lnTo>
                  <a:pt x="11919" y="5871"/>
                </a:lnTo>
                <a:lnTo>
                  <a:pt x="11776" y="5649"/>
                </a:lnTo>
                <a:lnTo>
                  <a:pt x="11688" y="5413"/>
                </a:lnTo>
                <a:lnTo>
                  <a:pt x="11617" y="5190"/>
                </a:lnTo>
                <a:lnTo>
                  <a:pt x="11617" y="4941"/>
                </a:lnTo>
                <a:lnTo>
                  <a:pt x="11652" y="4718"/>
                </a:lnTo>
                <a:lnTo>
                  <a:pt x="11723" y="4482"/>
                </a:lnTo>
                <a:lnTo>
                  <a:pt x="11812" y="4285"/>
                </a:lnTo>
                <a:lnTo>
                  <a:pt x="11919" y="4089"/>
                </a:lnTo>
                <a:lnTo>
                  <a:pt x="12096" y="3905"/>
                </a:lnTo>
                <a:lnTo>
                  <a:pt x="12292" y="3735"/>
                </a:lnTo>
                <a:lnTo>
                  <a:pt x="12505" y="3604"/>
                </a:lnTo>
                <a:lnTo>
                  <a:pt x="12700" y="3460"/>
                </a:lnTo>
                <a:lnTo>
                  <a:pt x="12878" y="3250"/>
                </a:lnTo>
                <a:lnTo>
                  <a:pt x="13038" y="3027"/>
                </a:lnTo>
                <a:lnTo>
                  <a:pt x="13180" y="2752"/>
                </a:lnTo>
                <a:lnTo>
                  <a:pt x="13286" y="2477"/>
                </a:lnTo>
                <a:lnTo>
                  <a:pt x="13322" y="2175"/>
                </a:lnTo>
                <a:lnTo>
                  <a:pt x="13357" y="1874"/>
                </a:lnTo>
                <a:lnTo>
                  <a:pt x="13286" y="1572"/>
                </a:lnTo>
                <a:lnTo>
                  <a:pt x="13180" y="1271"/>
                </a:lnTo>
                <a:lnTo>
                  <a:pt x="13038" y="983"/>
                </a:lnTo>
                <a:lnTo>
                  <a:pt x="12949" y="865"/>
                </a:lnTo>
                <a:lnTo>
                  <a:pt x="12807" y="733"/>
                </a:lnTo>
                <a:lnTo>
                  <a:pt x="12665" y="616"/>
                </a:lnTo>
                <a:lnTo>
                  <a:pt x="12505" y="511"/>
                </a:lnTo>
                <a:lnTo>
                  <a:pt x="12327" y="406"/>
                </a:lnTo>
                <a:lnTo>
                  <a:pt x="12132" y="314"/>
                </a:lnTo>
                <a:lnTo>
                  <a:pt x="11883" y="235"/>
                </a:lnTo>
                <a:lnTo>
                  <a:pt x="11652" y="183"/>
                </a:lnTo>
                <a:lnTo>
                  <a:pt x="11368" y="104"/>
                </a:lnTo>
                <a:lnTo>
                  <a:pt x="11101" y="78"/>
                </a:lnTo>
                <a:lnTo>
                  <a:pt x="10800" y="52"/>
                </a:lnTo>
                <a:lnTo>
                  <a:pt x="10444" y="52"/>
                </a:lnTo>
                <a:lnTo>
                  <a:pt x="10142" y="52"/>
                </a:lnTo>
                <a:lnTo>
                  <a:pt x="9840" y="78"/>
                </a:lnTo>
                <a:lnTo>
                  <a:pt x="9574" y="104"/>
                </a:lnTo>
                <a:lnTo>
                  <a:pt x="9325" y="157"/>
                </a:lnTo>
                <a:lnTo>
                  <a:pt x="9094" y="209"/>
                </a:lnTo>
                <a:lnTo>
                  <a:pt x="8846" y="262"/>
                </a:lnTo>
                <a:lnTo>
                  <a:pt x="8650" y="340"/>
                </a:lnTo>
                <a:lnTo>
                  <a:pt x="8437" y="432"/>
                </a:lnTo>
                <a:lnTo>
                  <a:pt x="8277" y="511"/>
                </a:lnTo>
                <a:lnTo>
                  <a:pt x="8100" y="616"/>
                </a:lnTo>
                <a:lnTo>
                  <a:pt x="7957" y="707"/>
                </a:lnTo>
                <a:lnTo>
                  <a:pt x="7833" y="838"/>
                </a:lnTo>
                <a:lnTo>
                  <a:pt x="7620" y="1061"/>
                </a:lnTo>
                <a:lnTo>
                  <a:pt x="7442" y="1336"/>
                </a:lnTo>
                <a:lnTo>
                  <a:pt x="7353" y="1599"/>
                </a:lnTo>
                <a:lnTo>
                  <a:pt x="7318" y="1900"/>
                </a:lnTo>
                <a:lnTo>
                  <a:pt x="7318" y="2175"/>
                </a:lnTo>
                <a:lnTo>
                  <a:pt x="7353" y="2450"/>
                </a:lnTo>
                <a:lnTo>
                  <a:pt x="7442" y="2726"/>
                </a:lnTo>
                <a:lnTo>
                  <a:pt x="7620" y="2975"/>
                </a:lnTo>
                <a:lnTo>
                  <a:pt x="7833" y="3198"/>
                </a:lnTo>
                <a:lnTo>
                  <a:pt x="8064" y="3433"/>
                </a:lnTo>
                <a:lnTo>
                  <a:pt x="8295" y="3630"/>
                </a:lnTo>
                <a:lnTo>
                  <a:pt x="8508" y="3853"/>
                </a:lnTo>
                <a:lnTo>
                  <a:pt x="8686" y="4089"/>
                </a:lnTo>
                <a:lnTo>
                  <a:pt x="8775" y="4312"/>
                </a:lnTo>
                <a:lnTo>
                  <a:pt x="8846" y="4561"/>
                </a:lnTo>
                <a:lnTo>
                  <a:pt x="8846" y="4810"/>
                </a:lnTo>
                <a:lnTo>
                  <a:pt x="8810" y="5059"/>
                </a:lnTo>
                <a:lnTo>
                  <a:pt x="8721" y="5295"/>
                </a:lnTo>
                <a:lnTo>
                  <a:pt x="8579" y="5544"/>
                </a:lnTo>
                <a:lnTo>
                  <a:pt x="8366" y="5766"/>
                </a:lnTo>
                <a:lnTo>
                  <a:pt x="8135" y="5976"/>
                </a:lnTo>
                <a:lnTo>
                  <a:pt x="7833" y="6199"/>
                </a:lnTo>
                <a:lnTo>
                  <a:pt x="7478" y="6369"/>
                </a:lnTo>
                <a:lnTo>
                  <a:pt x="7069" y="6527"/>
                </a:lnTo>
                <a:lnTo>
                  <a:pt x="6590" y="6671"/>
                </a:lnTo>
                <a:lnTo>
                  <a:pt x="6092" y="6802"/>
                </a:lnTo>
                <a:lnTo>
                  <a:pt x="5684" y="6802"/>
                </a:lnTo>
                <a:lnTo>
                  <a:pt x="5133" y="6802"/>
                </a:lnTo>
                <a:lnTo>
                  <a:pt x="4547" y="6802"/>
                </a:lnTo>
                <a:lnTo>
                  <a:pt x="3872" y="6802"/>
                </a:lnTo>
                <a:lnTo>
                  <a:pt x="3144" y="6802"/>
                </a:lnTo>
                <a:lnTo>
                  <a:pt x="2362" y="6802"/>
                </a:lnTo>
                <a:lnTo>
                  <a:pt x="1545" y="6802"/>
                </a:lnTo>
                <a:lnTo>
                  <a:pt x="692" y="6802"/>
                </a:lnTo>
                <a:lnTo>
                  <a:pt x="586" y="7234"/>
                </a:lnTo>
                <a:lnTo>
                  <a:pt x="461" y="7837"/>
                </a:lnTo>
                <a:lnTo>
                  <a:pt x="355" y="8493"/>
                </a:lnTo>
                <a:lnTo>
                  <a:pt x="248" y="9187"/>
                </a:lnTo>
                <a:lnTo>
                  <a:pt x="142" y="9869"/>
                </a:lnTo>
                <a:lnTo>
                  <a:pt x="106" y="10498"/>
                </a:lnTo>
                <a:lnTo>
                  <a:pt x="106" y="10983"/>
                </a:lnTo>
                <a:lnTo>
                  <a:pt x="106" y="11311"/>
                </a:lnTo>
                <a:lnTo>
                  <a:pt x="213" y="11481"/>
                </a:lnTo>
                <a:lnTo>
                  <a:pt x="319" y="11651"/>
                </a:lnTo>
                <a:lnTo>
                  <a:pt x="497" y="11783"/>
                </a:lnTo>
                <a:lnTo>
                  <a:pt x="692" y="11914"/>
                </a:lnTo>
                <a:lnTo>
                  <a:pt x="941" y="12032"/>
                </a:lnTo>
                <a:lnTo>
                  <a:pt x="1207" y="12110"/>
                </a:lnTo>
                <a:lnTo>
                  <a:pt x="1509" y="12189"/>
                </a:lnTo>
                <a:lnTo>
                  <a:pt x="1794" y="12241"/>
                </a:lnTo>
                <a:lnTo>
                  <a:pt x="2131" y="12267"/>
                </a:lnTo>
                <a:lnTo>
                  <a:pt x="2433" y="12281"/>
                </a:lnTo>
                <a:lnTo>
                  <a:pt x="2735" y="12267"/>
                </a:lnTo>
                <a:lnTo>
                  <a:pt x="3055" y="12241"/>
                </a:lnTo>
                <a:lnTo>
                  <a:pt x="3357" y="12189"/>
                </a:lnTo>
                <a:lnTo>
                  <a:pt x="3623" y="12084"/>
                </a:lnTo>
                <a:lnTo>
                  <a:pt x="3872" y="11979"/>
                </a:lnTo>
                <a:lnTo>
                  <a:pt x="4103" y="11861"/>
                </a:lnTo>
                <a:lnTo>
                  <a:pt x="4316" y="11704"/>
                </a:lnTo>
                <a:lnTo>
                  <a:pt x="4582" y="11612"/>
                </a:lnTo>
                <a:lnTo>
                  <a:pt x="4849" y="11533"/>
                </a:lnTo>
                <a:lnTo>
                  <a:pt x="5169" y="11507"/>
                </a:lnTo>
                <a:lnTo>
                  <a:pt x="5506" y="11481"/>
                </a:lnTo>
                <a:lnTo>
                  <a:pt x="5808" y="11507"/>
                </a:lnTo>
                <a:lnTo>
                  <a:pt x="6146" y="11560"/>
                </a:lnTo>
                <a:lnTo>
                  <a:pt x="6501" y="11651"/>
                </a:lnTo>
                <a:lnTo>
                  <a:pt x="6803" y="11783"/>
                </a:lnTo>
                <a:lnTo>
                  <a:pt x="7105" y="11940"/>
                </a:lnTo>
                <a:lnTo>
                  <a:pt x="7353" y="12110"/>
                </a:lnTo>
                <a:lnTo>
                  <a:pt x="7584" y="12333"/>
                </a:lnTo>
                <a:lnTo>
                  <a:pt x="7798" y="12595"/>
                </a:lnTo>
                <a:lnTo>
                  <a:pt x="7922" y="12870"/>
                </a:lnTo>
                <a:lnTo>
                  <a:pt x="8028" y="13198"/>
                </a:lnTo>
                <a:lnTo>
                  <a:pt x="8064" y="13526"/>
                </a:lnTo>
                <a:lnTo>
                  <a:pt x="8028" y="13775"/>
                </a:lnTo>
                <a:lnTo>
                  <a:pt x="7922" y="13998"/>
                </a:lnTo>
                <a:lnTo>
                  <a:pt x="7798" y="14220"/>
                </a:lnTo>
                <a:lnTo>
                  <a:pt x="7584" y="14404"/>
                </a:lnTo>
                <a:lnTo>
                  <a:pt x="7353" y="14574"/>
                </a:lnTo>
                <a:lnTo>
                  <a:pt x="7105" y="14732"/>
                </a:lnTo>
                <a:lnTo>
                  <a:pt x="6803" y="14850"/>
                </a:lnTo>
                <a:lnTo>
                  <a:pt x="6501" y="14954"/>
                </a:lnTo>
                <a:lnTo>
                  <a:pt x="6146" y="15033"/>
                </a:lnTo>
                <a:lnTo>
                  <a:pt x="5808" y="15085"/>
                </a:lnTo>
                <a:lnTo>
                  <a:pt x="5506" y="15085"/>
                </a:lnTo>
                <a:lnTo>
                  <a:pt x="5169" y="15059"/>
                </a:lnTo>
                <a:lnTo>
                  <a:pt x="4849" y="15007"/>
                </a:lnTo>
                <a:lnTo>
                  <a:pt x="4582" y="14902"/>
                </a:lnTo>
                <a:lnTo>
                  <a:pt x="4316" y="14784"/>
                </a:lnTo>
                <a:lnTo>
                  <a:pt x="4103" y="14600"/>
                </a:lnTo>
                <a:lnTo>
                  <a:pt x="3907" y="14430"/>
                </a:lnTo>
                <a:lnTo>
                  <a:pt x="3659" y="14299"/>
                </a:lnTo>
                <a:lnTo>
                  <a:pt x="3428" y="14194"/>
                </a:lnTo>
                <a:lnTo>
                  <a:pt x="3179" y="14129"/>
                </a:lnTo>
                <a:lnTo>
                  <a:pt x="2913" y="14102"/>
                </a:lnTo>
                <a:lnTo>
                  <a:pt x="2646" y="14102"/>
                </a:lnTo>
                <a:lnTo>
                  <a:pt x="2362" y="14129"/>
                </a:lnTo>
                <a:lnTo>
                  <a:pt x="2096" y="14168"/>
                </a:lnTo>
                <a:lnTo>
                  <a:pt x="1811" y="14273"/>
                </a:lnTo>
                <a:lnTo>
                  <a:pt x="1545" y="14378"/>
                </a:lnTo>
                <a:lnTo>
                  <a:pt x="1314" y="14496"/>
                </a:lnTo>
                <a:lnTo>
                  <a:pt x="1065" y="14653"/>
                </a:lnTo>
                <a:lnTo>
                  <a:pt x="870" y="14797"/>
                </a:lnTo>
                <a:lnTo>
                  <a:pt x="657" y="14981"/>
                </a:lnTo>
                <a:lnTo>
                  <a:pt x="497" y="15177"/>
                </a:lnTo>
                <a:lnTo>
                  <a:pt x="390" y="15413"/>
                </a:lnTo>
                <a:lnTo>
                  <a:pt x="284" y="15636"/>
                </a:lnTo>
                <a:lnTo>
                  <a:pt x="248" y="15911"/>
                </a:lnTo>
                <a:lnTo>
                  <a:pt x="284" y="16239"/>
                </a:lnTo>
                <a:lnTo>
                  <a:pt x="319" y="16566"/>
                </a:lnTo>
                <a:lnTo>
                  <a:pt x="497" y="17340"/>
                </a:lnTo>
                <a:lnTo>
                  <a:pt x="692" y="18152"/>
                </a:lnTo>
                <a:lnTo>
                  <a:pt x="799" y="18559"/>
                </a:lnTo>
                <a:lnTo>
                  <a:pt x="905" y="18978"/>
                </a:lnTo>
                <a:lnTo>
                  <a:pt x="959" y="19384"/>
                </a:lnTo>
                <a:lnTo>
                  <a:pt x="994" y="19791"/>
                </a:lnTo>
                <a:lnTo>
                  <a:pt x="994" y="20132"/>
                </a:lnTo>
                <a:lnTo>
                  <a:pt x="959" y="20485"/>
                </a:lnTo>
                <a:lnTo>
                  <a:pt x="941" y="20669"/>
                </a:lnTo>
                <a:lnTo>
                  <a:pt x="870" y="20813"/>
                </a:lnTo>
                <a:lnTo>
                  <a:pt x="799" y="20970"/>
                </a:lnTo>
                <a:lnTo>
                  <a:pt x="692" y="21088"/>
                </a:lnTo>
                <a:lnTo>
                  <a:pt x="1474" y="20997"/>
                </a:lnTo>
                <a:lnTo>
                  <a:pt x="2291" y="20866"/>
                </a:lnTo>
                <a:lnTo>
                  <a:pt x="3108" y="20787"/>
                </a:lnTo>
                <a:lnTo>
                  <a:pt x="3907" y="20721"/>
                </a:lnTo>
                <a:lnTo>
                  <a:pt x="4653" y="20695"/>
                </a:lnTo>
                <a:lnTo>
                  <a:pt x="5364" y="20695"/>
                </a:lnTo>
                <a:lnTo>
                  <a:pt x="5701" y="20721"/>
                </a:lnTo>
                <a:lnTo>
                  <a:pt x="6057" y="20761"/>
                </a:lnTo>
                <a:lnTo>
                  <a:pt x="6323" y="20813"/>
                </a:lnTo>
                <a:lnTo>
                  <a:pt x="6625" y="20892"/>
                </a:lnTo>
                <a:close/>
              </a:path>
            </a:pathLst>
          </a:custGeom>
          <a:gradFill>
            <a:gsLst>
              <a:gs pos="0">
                <a:srgbClr val="2C7466"/>
              </a:gs>
              <a:gs pos="100000">
                <a:schemeClr val="accent1"/>
              </a:gs>
            </a:gsLst>
            <a:lin ang="5400000" scaled="0"/>
          </a:gradFill>
          <a:ln w="57150" cap="flat" cmpd="sng">
            <a:solidFill>
              <a:srgbClr val="FFFFFF"/>
            </a:solidFill>
            <a:prstDash val="solid"/>
            <a:miter lim="524288"/>
            <a:headEnd type="none" w="sm" len="sm"/>
            <a:tailEnd type="none" w="sm" len="sm"/>
          </a:ln>
          <a:effectLst>
            <a:outerShdw blurRad="63500" dist="135002" dir="2471156">
              <a:srgbClr val="000000">
                <a:alpha val="49803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00">
              <a:solidFill>
                <a:srgbClr val="FFFFFF"/>
              </a:solidFill>
            </a:endParaRPr>
          </a:p>
        </p:txBody>
      </p:sp>
      <p:sp>
        <p:nvSpPr>
          <p:cNvPr id="268" name="Google Shape;268;p22"/>
          <p:cNvSpPr/>
          <p:nvPr/>
        </p:nvSpPr>
        <p:spPr>
          <a:xfrm>
            <a:off x="1373188" y="3217862"/>
            <a:ext cx="2773362" cy="2124075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4247" y="12354"/>
                </a:moveTo>
                <a:lnTo>
                  <a:pt x="4134" y="12468"/>
                </a:lnTo>
                <a:lnTo>
                  <a:pt x="4010" y="12581"/>
                </a:lnTo>
                <a:lnTo>
                  <a:pt x="3897" y="12637"/>
                </a:lnTo>
                <a:lnTo>
                  <a:pt x="3773" y="12694"/>
                </a:lnTo>
                <a:lnTo>
                  <a:pt x="3637" y="12694"/>
                </a:lnTo>
                <a:lnTo>
                  <a:pt x="3524" y="12694"/>
                </a:lnTo>
                <a:lnTo>
                  <a:pt x="3400" y="12665"/>
                </a:lnTo>
                <a:lnTo>
                  <a:pt x="3287" y="12609"/>
                </a:lnTo>
                <a:lnTo>
                  <a:pt x="3027" y="12496"/>
                </a:lnTo>
                <a:lnTo>
                  <a:pt x="2790" y="12340"/>
                </a:lnTo>
                <a:lnTo>
                  <a:pt x="2530" y="12142"/>
                </a:lnTo>
                <a:lnTo>
                  <a:pt x="2293" y="11987"/>
                </a:lnTo>
                <a:lnTo>
                  <a:pt x="2033" y="11817"/>
                </a:lnTo>
                <a:lnTo>
                  <a:pt x="1773" y="11676"/>
                </a:lnTo>
                <a:lnTo>
                  <a:pt x="1638" y="11662"/>
                </a:lnTo>
                <a:lnTo>
                  <a:pt x="1513" y="11634"/>
                </a:lnTo>
                <a:lnTo>
                  <a:pt x="1378" y="11634"/>
                </a:lnTo>
                <a:lnTo>
                  <a:pt x="1253" y="11634"/>
                </a:lnTo>
                <a:lnTo>
                  <a:pt x="1118" y="11662"/>
                </a:lnTo>
                <a:lnTo>
                  <a:pt x="971" y="11732"/>
                </a:lnTo>
                <a:lnTo>
                  <a:pt x="835" y="11817"/>
                </a:lnTo>
                <a:lnTo>
                  <a:pt x="711" y="11959"/>
                </a:lnTo>
                <a:lnTo>
                  <a:pt x="553" y="12086"/>
                </a:lnTo>
                <a:lnTo>
                  <a:pt x="429" y="12284"/>
                </a:lnTo>
                <a:lnTo>
                  <a:pt x="271" y="12524"/>
                </a:lnTo>
                <a:lnTo>
                  <a:pt x="146" y="12793"/>
                </a:lnTo>
                <a:lnTo>
                  <a:pt x="79" y="12962"/>
                </a:lnTo>
                <a:lnTo>
                  <a:pt x="33" y="13146"/>
                </a:lnTo>
                <a:lnTo>
                  <a:pt x="11" y="13386"/>
                </a:lnTo>
                <a:lnTo>
                  <a:pt x="11" y="13641"/>
                </a:lnTo>
                <a:lnTo>
                  <a:pt x="33" y="13881"/>
                </a:lnTo>
                <a:lnTo>
                  <a:pt x="101" y="14150"/>
                </a:lnTo>
                <a:lnTo>
                  <a:pt x="192" y="14404"/>
                </a:lnTo>
                <a:lnTo>
                  <a:pt x="293" y="14645"/>
                </a:lnTo>
                <a:lnTo>
                  <a:pt x="451" y="14857"/>
                </a:lnTo>
                <a:lnTo>
                  <a:pt x="621" y="15054"/>
                </a:lnTo>
                <a:lnTo>
                  <a:pt x="734" y="15125"/>
                </a:lnTo>
                <a:lnTo>
                  <a:pt x="835" y="15210"/>
                </a:lnTo>
                <a:lnTo>
                  <a:pt x="948" y="15267"/>
                </a:lnTo>
                <a:lnTo>
                  <a:pt x="1084" y="15323"/>
                </a:lnTo>
                <a:lnTo>
                  <a:pt x="1208" y="15351"/>
                </a:lnTo>
                <a:lnTo>
                  <a:pt x="1355" y="15380"/>
                </a:lnTo>
                <a:lnTo>
                  <a:pt x="1513" y="15380"/>
                </a:lnTo>
                <a:lnTo>
                  <a:pt x="1683" y="15380"/>
                </a:lnTo>
                <a:lnTo>
                  <a:pt x="1864" y="15351"/>
                </a:lnTo>
                <a:lnTo>
                  <a:pt x="2033" y="15323"/>
                </a:lnTo>
                <a:lnTo>
                  <a:pt x="2225" y="15238"/>
                </a:lnTo>
                <a:lnTo>
                  <a:pt x="2428" y="15153"/>
                </a:lnTo>
                <a:lnTo>
                  <a:pt x="2745" y="15026"/>
                </a:lnTo>
                <a:lnTo>
                  <a:pt x="3005" y="14913"/>
                </a:lnTo>
                <a:lnTo>
                  <a:pt x="3264" y="14828"/>
                </a:lnTo>
                <a:lnTo>
                  <a:pt x="3513" y="14800"/>
                </a:lnTo>
                <a:lnTo>
                  <a:pt x="3615" y="14828"/>
                </a:lnTo>
                <a:lnTo>
                  <a:pt x="3728" y="14857"/>
                </a:lnTo>
                <a:lnTo>
                  <a:pt x="3807" y="14913"/>
                </a:lnTo>
                <a:lnTo>
                  <a:pt x="3920" y="14998"/>
                </a:lnTo>
                <a:lnTo>
                  <a:pt x="4010" y="15097"/>
                </a:lnTo>
                <a:lnTo>
                  <a:pt x="4089" y="15238"/>
                </a:lnTo>
                <a:lnTo>
                  <a:pt x="4179" y="15408"/>
                </a:lnTo>
                <a:lnTo>
                  <a:pt x="4247" y="15620"/>
                </a:lnTo>
                <a:lnTo>
                  <a:pt x="4326" y="15860"/>
                </a:lnTo>
                <a:lnTo>
                  <a:pt x="4394" y="16129"/>
                </a:lnTo>
                <a:lnTo>
                  <a:pt x="4439" y="16440"/>
                </a:lnTo>
                <a:lnTo>
                  <a:pt x="4507" y="16737"/>
                </a:lnTo>
                <a:lnTo>
                  <a:pt x="4552" y="17090"/>
                </a:lnTo>
                <a:lnTo>
                  <a:pt x="4575" y="17443"/>
                </a:lnTo>
                <a:lnTo>
                  <a:pt x="4586" y="17825"/>
                </a:lnTo>
                <a:lnTo>
                  <a:pt x="4586" y="18193"/>
                </a:lnTo>
                <a:lnTo>
                  <a:pt x="4586" y="18574"/>
                </a:lnTo>
                <a:lnTo>
                  <a:pt x="4586" y="18984"/>
                </a:lnTo>
                <a:lnTo>
                  <a:pt x="4552" y="19366"/>
                </a:lnTo>
                <a:lnTo>
                  <a:pt x="4507" y="19748"/>
                </a:lnTo>
                <a:lnTo>
                  <a:pt x="4462" y="20129"/>
                </a:lnTo>
                <a:lnTo>
                  <a:pt x="4371" y="20483"/>
                </a:lnTo>
                <a:lnTo>
                  <a:pt x="4292" y="20836"/>
                </a:lnTo>
                <a:lnTo>
                  <a:pt x="4202" y="21161"/>
                </a:lnTo>
                <a:lnTo>
                  <a:pt x="4744" y="21161"/>
                </a:lnTo>
                <a:lnTo>
                  <a:pt x="5264" y="21161"/>
                </a:lnTo>
                <a:lnTo>
                  <a:pt x="5784" y="21161"/>
                </a:lnTo>
                <a:lnTo>
                  <a:pt x="6235" y="21161"/>
                </a:lnTo>
                <a:lnTo>
                  <a:pt x="6676" y="21161"/>
                </a:lnTo>
                <a:lnTo>
                  <a:pt x="7060" y="21161"/>
                </a:lnTo>
                <a:lnTo>
                  <a:pt x="7410" y="21161"/>
                </a:lnTo>
                <a:lnTo>
                  <a:pt x="7670" y="21161"/>
                </a:lnTo>
                <a:lnTo>
                  <a:pt x="8020" y="21020"/>
                </a:lnTo>
                <a:lnTo>
                  <a:pt x="8303" y="20893"/>
                </a:lnTo>
                <a:lnTo>
                  <a:pt x="8563" y="20695"/>
                </a:lnTo>
                <a:lnTo>
                  <a:pt x="8800" y="20511"/>
                </a:lnTo>
                <a:lnTo>
                  <a:pt x="8969" y="20285"/>
                </a:lnTo>
                <a:lnTo>
                  <a:pt x="9150" y="20045"/>
                </a:lnTo>
                <a:lnTo>
                  <a:pt x="9252" y="19804"/>
                </a:lnTo>
                <a:lnTo>
                  <a:pt x="9342" y="19550"/>
                </a:lnTo>
                <a:lnTo>
                  <a:pt x="9410" y="19281"/>
                </a:lnTo>
                <a:lnTo>
                  <a:pt x="9433" y="19013"/>
                </a:lnTo>
                <a:lnTo>
                  <a:pt x="9433" y="18744"/>
                </a:lnTo>
                <a:lnTo>
                  <a:pt x="9387" y="18504"/>
                </a:lnTo>
                <a:lnTo>
                  <a:pt x="9320" y="18221"/>
                </a:lnTo>
                <a:lnTo>
                  <a:pt x="9207" y="17981"/>
                </a:lnTo>
                <a:lnTo>
                  <a:pt x="9105" y="17740"/>
                </a:lnTo>
                <a:lnTo>
                  <a:pt x="8924" y="17514"/>
                </a:lnTo>
                <a:lnTo>
                  <a:pt x="8777" y="17274"/>
                </a:lnTo>
                <a:lnTo>
                  <a:pt x="8642" y="17034"/>
                </a:lnTo>
                <a:lnTo>
                  <a:pt x="8563" y="16765"/>
                </a:lnTo>
                <a:lnTo>
                  <a:pt x="8472" y="16468"/>
                </a:lnTo>
                <a:lnTo>
                  <a:pt x="8450" y="16157"/>
                </a:lnTo>
                <a:lnTo>
                  <a:pt x="8450" y="15860"/>
                </a:lnTo>
                <a:lnTo>
                  <a:pt x="8472" y="15563"/>
                </a:lnTo>
                <a:lnTo>
                  <a:pt x="8540" y="15267"/>
                </a:lnTo>
                <a:lnTo>
                  <a:pt x="8642" y="14998"/>
                </a:lnTo>
                <a:lnTo>
                  <a:pt x="8777" y="14729"/>
                </a:lnTo>
                <a:lnTo>
                  <a:pt x="8868" y="14616"/>
                </a:lnTo>
                <a:lnTo>
                  <a:pt x="8969" y="14475"/>
                </a:lnTo>
                <a:lnTo>
                  <a:pt x="9060" y="14376"/>
                </a:lnTo>
                <a:lnTo>
                  <a:pt x="9184" y="14291"/>
                </a:lnTo>
                <a:lnTo>
                  <a:pt x="9297" y="14206"/>
                </a:lnTo>
                <a:lnTo>
                  <a:pt x="9433" y="14121"/>
                </a:lnTo>
                <a:lnTo>
                  <a:pt x="9579" y="14051"/>
                </a:lnTo>
                <a:lnTo>
                  <a:pt x="9726" y="13994"/>
                </a:lnTo>
                <a:lnTo>
                  <a:pt x="9884" y="13938"/>
                </a:lnTo>
                <a:lnTo>
                  <a:pt x="10054" y="13909"/>
                </a:lnTo>
                <a:lnTo>
                  <a:pt x="10257" y="13881"/>
                </a:lnTo>
                <a:lnTo>
                  <a:pt x="10449" y="13881"/>
                </a:lnTo>
                <a:lnTo>
                  <a:pt x="10664" y="13881"/>
                </a:lnTo>
                <a:lnTo>
                  <a:pt x="10856" y="13909"/>
                </a:lnTo>
                <a:lnTo>
                  <a:pt x="11037" y="13966"/>
                </a:lnTo>
                <a:lnTo>
                  <a:pt x="11206" y="14023"/>
                </a:lnTo>
                <a:lnTo>
                  <a:pt x="11353" y="14093"/>
                </a:lnTo>
                <a:lnTo>
                  <a:pt x="11511" y="14178"/>
                </a:lnTo>
                <a:lnTo>
                  <a:pt x="11635" y="14263"/>
                </a:lnTo>
                <a:lnTo>
                  <a:pt x="11748" y="14376"/>
                </a:lnTo>
                <a:lnTo>
                  <a:pt x="11861" y="14475"/>
                </a:lnTo>
                <a:lnTo>
                  <a:pt x="11941" y="14616"/>
                </a:lnTo>
                <a:lnTo>
                  <a:pt x="12031" y="14758"/>
                </a:lnTo>
                <a:lnTo>
                  <a:pt x="12099" y="14885"/>
                </a:lnTo>
                <a:lnTo>
                  <a:pt x="12200" y="15210"/>
                </a:lnTo>
                <a:lnTo>
                  <a:pt x="12268" y="15507"/>
                </a:lnTo>
                <a:lnTo>
                  <a:pt x="12291" y="15832"/>
                </a:lnTo>
                <a:lnTo>
                  <a:pt x="12291" y="16157"/>
                </a:lnTo>
                <a:lnTo>
                  <a:pt x="12246" y="16482"/>
                </a:lnTo>
                <a:lnTo>
                  <a:pt x="12178" y="16807"/>
                </a:lnTo>
                <a:lnTo>
                  <a:pt x="12099" y="17090"/>
                </a:lnTo>
                <a:lnTo>
                  <a:pt x="12008" y="17330"/>
                </a:lnTo>
                <a:lnTo>
                  <a:pt x="11884" y="17542"/>
                </a:lnTo>
                <a:lnTo>
                  <a:pt x="11748" y="17712"/>
                </a:lnTo>
                <a:lnTo>
                  <a:pt x="11613" y="17839"/>
                </a:lnTo>
                <a:lnTo>
                  <a:pt x="11489" y="18037"/>
                </a:lnTo>
                <a:lnTo>
                  <a:pt x="11398" y="18221"/>
                </a:lnTo>
                <a:lnTo>
                  <a:pt x="11319" y="18447"/>
                </a:lnTo>
                <a:lnTo>
                  <a:pt x="11251" y="18659"/>
                </a:lnTo>
                <a:lnTo>
                  <a:pt x="11206" y="18900"/>
                </a:lnTo>
                <a:lnTo>
                  <a:pt x="11184" y="19154"/>
                </a:lnTo>
                <a:lnTo>
                  <a:pt x="11184" y="19423"/>
                </a:lnTo>
                <a:lnTo>
                  <a:pt x="11229" y="19663"/>
                </a:lnTo>
                <a:lnTo>
                  <a:pt x="11297" y="19903"/>
                </a:lnTo>
                <a:lnTo>
                  <a:pt x="11376" y="20158"/>
                </a:lnTo>
                <a:lnTo>
                  <a:pt x="11511" y="20398"/>
                </a:lnTo>
                <a:lnTo>
                  <a:pt x="11681" y="20610"/>
                </a:lnTo>
                <a:lnTo>
                  <a:pt x="11884" y="20808"/>
                </a:lnTo>
                <a:lnTo>
                  <a:pt x="12121" y="20992"/>
                </a:lnTo>
                <a:lnTo>
                  <a:pt x="12404" y="21161"/>
                </a:lnTo>
                <a:lnTo>
                  <a:pt x="12528" y="21190"/>
                </a:lnTo>
                <a:lnTo>
                  <a:pt x="12856" y="21274"/>
                </a:lnTo>
                <a:lnTo>
                  <a:pt x="13330" y="21373"/>
                </a:lnTo>
                <a:lnTo>
                  <a:pt x="13963" y="21486"/>
                </a:lnTo>
                <a:lnTo>
                  <a:pt x="14313" y="21543"/>
                </a:lnTo>
                <a:lnTo>
                  <a:pt x="14652" y="21571"/>
                </a:lnTo>
                <a:lnTo>
                  <a:pt x="15025" y="21600"/>
                </a:lnTo>
                <a:lnTo>
                  <a:pt x="15409" y="21600"/>
                </a:lnTo>
                <a:lnTo>
                  <a:pt x="15782" y="21600"/>
                </a:lnTo>
                <a:lnTo>
                  <a:pt x="16177" y="21571"/>
                </a:lnTo>
                <a:lnTo>
                  <a:pt x="16516" y="21486"/>
                </a:lnTo>
                <a:lnTo>
                  <a:pt x="16889" y="21402"/>
                </a:lnTo>
                <a:lnTo>
                  <a:pt x="16821" y="21190"/>
                </a:lnTo>
                <a:lnTo>
                  <a:pt x="16776" y="20935"/>
                </a:lnTo>
                <a:lnTo>
                  <a:pt x="16742" y="20667"/>
                </a:lnTo>
                <a:lnTo>
                  <a:pt x="16719" y="20370"/>
                </a:lnTo>
                <a:lnTo>
                  <a:pt x="16697" y="19719"/>
                </a:lnTo>
                <a:lnTo>
                  <a:pt x="16697" y="19013"/>
                </a:lnTo>
                <a:lnTo>
                  <a:pt x="16719" y="18306"/>
                </a:lnTo>
                <a:lnTo>
                  <a:pt x="16753" y="17599"/>
                </a:lnTo>
                <a:lnTo>
                  <a:pt x="16821" y="16949"/>
                </a:lnTo>
                <a:lnTo>
                  <a:pt x="16889" y="16383"/>
                </a:lnTo>
                <a:lnTo>
                  <a:pt x="16934" y="16129"/>
                </a:lnTo>
                <a:lnTo>
                  <a:pt x="17002" y="15945"/>
                </a:lnTo>
                <a:lnTo>
                  <a:pt x="17081" y="15790"/>
                </a:lnTo>
                <a:lnTo>
                  <a:pt x="17194" y="15648"/>
                </a:lnTo>
                <a:lnTo>
                  <a:pt x="17318" y="15563"/>
                </a:lnTo>
                <a:lnTo>
                  <a:pt x="17453" y="15507"/>
                </a:lnTo>
                <a:lnTo>
                  <a:pt x="17600" y="15450"/>
                </a:lnTo>
                <a:lnTo>
                  <a:pt x="17758" y="15450"/>
                </a:lnTo>
                <a:lnTo>
                  <a:pt x="17905" y="15479"/>
                </a:lnTo>
                <a:lnTo>
                  <a:pt x="18064" y="15535"/>
                </a:lnTo>
                <a:lnTo>
                  <a:pt x="18233" y="15620"/>
                </a:lnTo>
                <a:lnTo>
                  <a:pt x="18380" y="15733"/>
                </a:lnTo>
                <a:lnTo>
                  <a:pt x="18561" y="15832"/>
                </a:lnTo>
                <a:lnTo>
                  <a:pt x="18707" y="15973"/>
                </a:lnTo>
                <a:lnTo>
                  <a:pt x="18866" y="16129"/>
                </a:lnTo>
                <a:lnTo>
                  <a:pt x="18990" y="16327"/>
                </a:lnTo>
                <a:lnTo>
                  <a:pt x="19125" y="16482"/>
                </a:lnTo>
                <a:lnTo>
                  <a:pt x="19295" y="16624"/>
                </a:lnTo>
                <a:lnTo>
                  <a:pt x="19464" y="16737"/>
                </a:lnTo>
                <a:lnTo>
                  <a:pt x="19668" y="16807"/>
                </a:lnTo>
                <a:lnTo>
                  <a:pt x="19860" y="16836"/>
                </a:lnTo>
                <a:lnTo>
                  <a:pt x="20052" y="16864"/>
                </a:lnTo>
                <a:lnTo>
                  <a:pt x="20266" y="16836"/>
                </a:lnTo>
                <a:lnTo>
                  <a:pt x="20470" y="16793"/>
                </a:lnTo>
                <a:lnTo>
                  <a:pt x="20662" y="16708"/>
                </a:lnTo>
                <a:lnTo>
                  <a:pt x="20854" y="16567"/>
                </a:lnTo>
                <a:lnTo>
                  <a:pt x="21035" y="16412"/>
                </a:lnTo>
                <a:lnTo>
                  <a:pt x="21182" y="16214"/>
                </a:lnTo>
                <a:lnTo>
                  <a:pt x="21340" y="16002"/>
                </a:lnTo>
                <a:lnTo>
                  <a:pt x="21441" y="15733"/>
                </a:lnTo>
                <a:lnTo>
                  <a:pt x="21532" y="15436"/>
                </a:lnTo>
                <a:lnTo>
                  <a:pt x="21600" y="15083"/>
                </a:lnTo>
                <a:lnTo>
                  <a:pt x="21600" y="14885"/>
                </a:lnTo>
                <a:lnTo>
                  <a:pt x="21600" y="14729"/>
                </a:lnTo>
                <a:lnTo>
                  <a:pt x="21600" y="14531"/>
                </a:lnTo>
                <a:lnTo>
                  <a:pt x="21577" y="14376"/>
                </a:lnTo>
                <a:lnTo>
                  <a:pt x="21532" y="14206"/>
                </a:lnTo>
                <a:lnTo>
                  <a:pt x="21487" y="14051"/>
                </a:lnTo>
                <a:lnTo>
                  <a:pt x="21419" y="13909"/>
                </a:lnTo>
                <a:lnTo>
                  <a:pt x="21351" y="13768"/>
                </a:lnTo>
                <a:lnTo>
                  <a:pt x="21204" y="13500"/>
                </a:lnTo>
                <a:lnTo>
                  <a:pt x="21035" y="13287"/>
                </a:lnTo>
                <a:lnTo>
                  <a:pt x="20809" y="13090"/>
                </a:lnTo>
                <a:lnTo>
                  <a:pt x="20594" y="12962"/>
                </a:lnTo>
                <a:lnTo>
                  <a:pt x="20357" y="12821"/>
                </a:lnTo>
                <a:lnTo>
                  <a:pt x="20120" y="12764"/>
                </a:lnTo>
                <a:lnTo>
                  <a:pt x="19882" y="12708"/>
                </a:lnTo>
                <a:lnTo>
                  <a:pt x="19645" y="12736"/>
                </a:lnTo>
                <a:lnTo>
                  <a:pt x="19430" y="12793"/>
                </a:lnTo>
                <a:lnTo>
                  <a:pt x="19227" y="12906"/>
                </a:lnTo>
                <a:lnTo>
                  <a:pt x="19148" y="12962"/>
                </a:lnTo>
                <a:lnTo>
                  <a:pt x="19058" y="13047"/>
                </a:lnTo>
                <a:lnTo>
                  <a:pt x="18990" y="13146"/>
                </a:lnTo>
                <a:lnTo>
                  <a:pt x="18911" y="13259"/>
                </a:lnTo>
                <a:lnTo>
                  <a:pt x="18775" y="13471"/>
                </a:lnTo>
                <a:lnTo>
                  <a:pt x="18628" y="13641"/>
                </a:lnTo>
                <a:lnTo>
                  <a:pt x="18470" y="13740"/>
                </a:lnTo>
                <a:lnTo>
                  <a:pt x="18301" y="13825"/>
                </a:lnTo>
                <a:lnTo>
                  <a:pt x="18143" y="13853"/>
                </a:lnTo>
                <a:lnTo>
                  <a:pt x="17973" y="13881"/>
                </a:lnTo>
                <a:lnTo>
                  <a:pt x="17804" y="13853"/>
                </a:lnTo>
                <a:lnTo>
                  <a:pt x="17646" y="13796"/>
                </a:lnTo>
                <a:lnTo>
                  <a:pt x="17499" y="13726"/>
                </a:lnTo>
                <a:lnTo>
                  <a:pt x="17341" y="13641"/>
                </a:lnTo>
                <a:lnTo>
                  <a:pt x="17216" y="13528"/>
                </a:lnTo>
                <a:lnTo>
                  <a:pt x="17103" y="13386"/>
                </a:lnTo>
                <a:lnTo>
                  <a:pt x="17024" y="13259"/>
                </a:lnTo>
                <a:lnTo>
                  <a:pt x="16934" y="13118"/>
                </a:lnTo>
                <a:lnTo>
                  <a:pt x="16889" y="12991"/>
                </a:lnTo>
                <a:lnTo>
                  <a:pt x="16889" y="12849"/>
                </a:lnTo>
                <a:lnTo>
                  <a:pt x="16889" y="12383"/>
                </a:lnTo>
                <a:lnTo>
                  <a:pt x="16889" y="11662"/>
                </a:lnTo>
                <a:lnTo>
                  <a:pt x="16889" y="10701"/>
                </a:lnTo>
                <a:lnTo>
                  <a:pt x="16889" y="9640"/>
                </a:lnTo>
                <a:lnTo>
                  <a:pt x="16889" y="8566"/>
                </a:lnTo>
                <a:lnTo>
                  <a:pt x="16889" y="7478"/>
                </a:lnTo>
                <a:lnTo>
                  <a:pt x="16889" y="6502"/>
                </a:lnTo>
                <a:lnTo>
                  <a:pt x="16889" y="5739"/>
                </a:lnTo>
                <a:lnTo>
                  <a:pt x="16674" y="5894"/>
                </a:lnTo>
                <a:lnTo>
                  <a:pt x="16414" y="6036"/>
                </a:lnTo>
                <a:lnTo>
                  <a:pt x="16154" y="6177"/>
                </a:lnTo>
                <a:lnTo>
                  <a:pt x="15849" y="6248"/>
                </a:lnTo>
                <a:lnTo>
                  <a:pt x="15544" y="6304"/>
                </a:lnTo>
                <a:lnTo>
                  <a:pt x="15217" y="6332"/>
                </a:lnTo>
                <a:lnTo>
                  <a:pt x="14866" y="6361"/>
                </a:lnTo>
                <a:lnTo>
                  <a:pt x="14550" y="6361"/>
                </a:lnTo>
                <a:lnTo>
                  <a:pt x="14200" y="6332"/>
                </a:lnTo>
                <a:lnTo>
                  <a:pt x="13850" y="6276"/>
                </a:lnTo>
                <a:lnTo>
                  <a:pt x="13522" y="6219"/>
                </a:lnTo>
                <a:lnTo>
                  <a:pt x="13206" y="6149"/>
                </a:lnTo>
                <a:lnTo>
                  <a:pt x="12901" y="6064"/>
                </a:lnTo>
                <a:lnTo>
                  <a:pt x="12618" y="5951"/>
                </a:lnTo>
                <a:lnTo>
                  <a:pt x="12358" y="5838"/>
                </a:lnTo>
                <a:lnTo>
                  <a:pt x="12121" y="5739"/>
                </a:lnTo>
                <a:lnTo>
                  <a:pt x="11941" y="5626"/>
                </a:lnTo>
                <a:lnTo>
                  <a:pt x="11794" y="5513"/>
                </a:lnTo>
                <a:lnTo>
                  <a:pt x="11658" y="5414"/>
                </a:lnTo>
                <a:lnTo>
                  <a:pt x="11556" y="5301"/>
                </a:lnTo>
                <a:lnTo>
                  <a:pt x="11466" y="5187"/>
                </a:lnTo>
                <a:lnTo>
                  <a:pt x="11398" y="5089"/>
                </a:lnTo>
                <a:lnTo>
                  <a:pt x="11376" y="4947"/>
                </a:lnTo>
                <a:lnTo>
                  <a:pt x="11353" y="4834"/>
                </a:lnTo>
                <a:lnTo>
                  <a:pt x="11353" y="4707"/>
                </a:lnTo>
                <a:lnTo>
                  <a:pt x="11376" y="4565"/>
                </a:lnTo>
                <a:lnTo>
                  <a:pt x="11443" y="4410"/>
                </a:lnTo>
                <a:lnTo>
                  <a:pt x="11511" y="4240"/>
                </a:lnTo>
                <a:lnTo>
                  <a:pt x="11703" y="3887"/>
                </a:lnTo>
                <a:lnTo>
                  <a:pt x="11986" y="3505"/>
                </a:lnTo>
                <a:lnTo>
                  <a:pt x="12144" y="3265"/>
                </a:lnTo>
                <a:lnTo>
                  <a:pt x="12246" y="3025"/>
                </a:lnTo>
                <a:lnTo>
                  <a:pt x="12336" y="2756"/>
                </a:lnTo>
                <a:lnTo>
                  <a:pt x="12404" y="2445"/>
                </a:lnTo>
                <a:lnTo>
                  <a:pt x="12438" y="2176"/>
                </a:lnTo>
                <a:lnTo>
                  <a:pt x="12438" y="1880"/>
                </a:lnTo>
                <a:lnTo>
                  <a:pt x="12404" y="1583"/>
                </a:lnTo>
                <a:lnTo>
                  <a:pt x="12336" y="1314"/>
                </a:lnTo>
                <a:lnTo>
                  <a:pt x="12246" y="1046"/>
                </a:lnTo>
                <a:lnTo>
                  <a:pt x="12099" y="791"/>
                </a:lnTo>
                <a:lnTo>
                  <a:pt x="12008" y="692"/>
                </a:lnTo>
                <a:lnTo>
                  <a:pt x="11918" y="579"/>
                </a:lnTo>
                <a:lnTo>
                  <a:pt x="11816" y="466"/>
                </a:lnTo>
                <a:lnTo>
                  <a:pt x="11703" y="381"/>
                </a:lnTo>
                <a:lnTo>
                  <a:pt x="11579" y="310"/>
                </a:lnTo>
                <a:lnTo>
                  <a:pt x="11443" y="226"/>
                </a:lnTo>
                <a:lnTo>
                  <a:pt x="11297" y="169"/>
                </a:lnTo>
                <a:lnTo>
                  <a:pt x="11138" y="113"/>
                </a:lnTo>
                <a:lnTo>
                  <a:pt x="10969" y="56"/>
                </a:lnTo>
                <a:lnTo>
                  <a:pt x="10800" y="28"/>
                </a:lnTo>
                <a:lnTo>
                  <a:pt x="10619" y="28"/>
                </a:lnTo>
                <a:lnTo>
                  <a:pt x="10404" y="28"/>
                </a:lnTo>
                <a:lnTo>
                  <a:pt x="10257" y="28"/>
                </a:lnTo>
                <a:lnTo>
                  <a:pt x="10076" y="56"/>
                </a:lnTo>
                <a:lnTo>
                  <a:pt x="9952" y="84"/>
                </a:lnTo>
                <a:lnTo>
                  <a:pt x="9794" y="141"/>
                </a:lnTo>
                <a:lnTo>
                  <a:pt x="9692" y="226"/>
                </a:lnTo>
                <a:lnTo>
                  <a:pt x="9557" y="282"/>
                </a:lnTo>
                <a:lnTo>
                  <a:pt x="9455" y="381"/>
                </a:lnTo>
                <a:lnTo>
                  <a:pt x="9365" y="466"/>
                </a:lnTo>
                <a:lnTo>
                  <a:pt x="9274" y="579"/>
                </a:lnTo>
                <a:lnTo>
                  <a:pt x="9184" y="692"/>
                </a:lnTo>
                <a:lnTo>
                  <a:pt x="9128" y="791"/>
                </a:lnTo>
                <a:lnTo>
                  <a:pt x="9060" y="932"/>
                </a:lnTo>
                <a:lnTo>
                  <a:pt x="8969" y="1201"/>
                </a:lnTo>
                <a:lnTo>
                  <a:pt x="8913" y="1498"/>
                </a:lnTo>
                <a:lnTo>
                  <a:pt x="8890" y="1795"/>
                </a:lnTo>
                <a:lnTo>
                  <a:pt x="8890" y="2120"/>
                </a:lnTo>
                <a:lnTo>
                  <a:pt x="8913" y="2445"/>
                </a:lnTo>
                <a:lnTo>
                  <a:pt x="8969" y="2756"/>
                </a:lnTo>
                <a:lnTo>
                  <a:pt x="9060" y="3081"/>
                </a:lnTo>
                <a:lnTo>
                  <a:pt x="9173" y="3378"/>
                </a:lnTo>
                <a:lnTo>
                  <a:pt x="9297" y="3647"/>
                </a:lnTo>
                <a:lnTo>
                  <a:pt x="9466" y="3887"/>
                </a:lnTo>
                <a:lnTo>
                  <a:pt x="9579" y="4085"/>
                </a:lnTo>
                <a:lnTo>
                  <a:pt x="9670" y="4269"/>
                </a:lnTo>
                <a:lnTo>
                  <a:pt x="9726" y="4467"/>
                </a:lnTo>
                <a:lnTo>
                  <a:pt x="9771" y="4650"/>
                </a:lnTo>
                <a:lnTo>
                  <a:pt x="9771" y="4834"/>
                </a:lnTo>
                <a:lnTo>
                  <a:pt x="9749" y="5032"/>
                </a:lnTo>
                <a:lnTo>
                  <a:pt x="9715" y="5216"/>
                </a:lnTo>
                <a:lnTo>
                  <a:pt x="9625" y="5385"/>
                </a:lnTo>
                <a:lnTo>
                  <a:pt x="9534" y="5513"/>
                </a:lnTo>
                <a:lnTo>
                  <a:pt x="9410" y="5626"/>
                </a:lnTo>
                <a:lnTo>
                  <a:pt x="9229" y="5710"/>
                </a:lnTo>
                <a:lnTo>
                  <a:pt x="9060" y="5767"/>
                </a:lnTo>
                <a:lnTo>
                  <a:pt x="8845" y="5767"/>
                </a:lnTo>
                <a:lnTo>
                  <a:pt x="8585" y="5739"/>
                </a:lnTo>
                <a:lnTo>
                  <a:pt x="8325" y="5654"/>
                </a:lnTo>
                <a:lnTo>
                  <a:pt x="8020" y="5513"/>
                </a:lnTo>
                <a:lnTo>
                  <a:pt x="7840" y="5442"/>
                </a:lnTo>
                <a:lnTo>
                  <a:pt x="7648" y="5385"/>
                </a:lnTo>
                <a:lnTo>
                  <a:pt x="7433" y="5329"/>
                </a:lnTo>
                <a:lnTo>
                  <a:pt x="7241" y="5301"/>
                </a:lnTo>
                <a:lnTo>
                  <a:pt x="6755" y="5301"/>
                </a:lnTo>
                <a:lnTo>
                  <a:pt x="6281" y="5329"/>
                </a:lnTo>
                <a:lnTo>
                  <a:pt x="5784" y="5385"/>
                </a:lnTo>
                <a:lnTo>
                  <a:pt x="5264" y="5498"/>
                </a:lnTo>
                <a:lnTo>
                  <a:pt x="4744" y="5597"/>
                </a:lnTo>
                <a:lnTo>
                  <a:pt x="4247" y="5739"/>
                </a:lnTo>
                <a:lnTo>
                  <a:pt x="4202" y="5894"/>
                </a:lnTo>
                <a:lnTo>
                  <a:pt x="4202" y="6191"/>
                </a:lnTo>
                <a:lnTo>
                  <a:pt x="4202" y="6545"/>
                </a:lnTo>
                <a:lnTo>
                  <a:pt x="4225" y="6954"/>
                </a:lnTo>
                <a:lnTo>
                  <a:pt x="4315" y="7930"/>
                </a:lnTo>
                <a:lnTo>
                  <a:pt x="4394" y="9018"/>
                </a:lnTo>
                <a:lnTo>
                  <a:pt x="4439" y="9570"/>
                </a:lnTo>
                <a:lnTo>
                  <a:pt x="4462" y="10107"/>
                </a:lnTo>
                <a:lnTo>
                  <a:pt x="4484" y="10630"/>
                </a:lnTo>
                <a:lnTo>
                  <a:pt x="4507" y="11082"/>
                </a:lnTo>
                <a:lnTo>
                  <a:pt x="4484" y="11520"/>
                </a:lnTo>
                <a:lnTo>
                  <a:pt x="4439" y="11874"/>
                </a:lnTo>
                <a:lnTo>
                  <a:pt x="4394" y="12029"/>
                </a:lnTo>
                <a:lnTo>
                  <a:pt x="4349" y="12171"/>
                </a:lnTo>
                <a:lnTo>
                  <a:pt x="4315" y="12284"/>
                </a:lnTo>
                <a:lnTo>
                  <a:pt x="4247" y="12354"/>
                </a:lnTo>
                <a:close/>
              </a:path>
            </a:pathLst>
          </a:custGeom>
          <a:gradFill>
            <a:gsLst>
              <a:gs pos="0">
                <a:srgbClr val="A0C2F0"/>
              </a:gs>
              <a:gs pos="100000">
                <a:schemeClr val="accent2"/>
              </a:gs>
            </a:gsLst>
            <a:lin ang="5400000" scaled="0"/>
          </a:gradFill>
          <a:ln w="57150" cap="flat" cmpd="sng">
            <a:solidFill>
              <a:srgbClr val="FFFFFF"/>
            </a:solidFill>
            <a:prstDash val="solid"/>
            <a:miter lim="524288"/>
            <a:headEnd type="none" w="sm" len="sm"/>
            <a:tailEnd type="none" w="sm" len="sm"/>
          </a:ln>
          <a:effectLst>
            <a:outerShdw blurRad="63500" dist="135002" dir="2471156">
              <a:srgbClr val="000000">
                <a:alpha val="49803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00">
              <a:solidFill>
                <a:srgbClr val="FFFFFF"/>
              </a:solidFill>
            </a:endParaRPr>
          </a:p>
        </p:txBody>
      </p:sp>
      <p:sp>
        <p:nvSpPr>
          <p:cNvPr id="269" name="Google Shape;269;p22"/>
          <p:cNvSpPr txBox="1"/>
          <p:nvPr/>
        </p:nvSpPr>
        <p:spPr>
          <a:xfrm>
            <a:off x="827584" y="1539874"/>
            <a:ext cx="2317750" cy="320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FFFFFF"/>
              </a:buClr>
              <a:buSzPts val="1500"/>
              <a:buFont typeface="Arial"/>
              <a:buNone/>
            </a:pPr>
            <a:r>
              <a:rPr lang="en-US" sz="2000" b="1" dirty="0" err="1">
                <a:solidFill>
                  <a:schemeClr val="bg2"/>
                </a:solidFill>
              </a:rPr>
              <a:t>Карта</a:t>
            </a:r>
            <a:r>
              <a:rPr lang="en-US" sz="2000" b="1" dirty="0">
                <a:solidFill>
                  <a:schemeClr val="bg2"/>
                </a:solidFill>
              </a:rPr>
              <a:t> </a:t>
            </a:r>
            <a:r>
              <a:rPr lang="en-US" sz="2000" b="1" dirty="0" err="1">
                <a:solidFill>
                  <a:schemeClr val="bg2"/>
                </a:solidFill>
              </a:rPr>
              <a:t>памяти</a:t>
            </a:r>
            <a:r>
              <a:rPr lang="en-US" sz="2000" b="1" dirty="0">
                <a:solidFill>
                  <a:schemeClr val="bg2"/>
                </a:solidFill>
              </a:rPr>
              <a:t> </a:t>
            </a:r>
            <a:endParaRPr sz="2000" dirty="0">
              <a:solidFill>
                <a:schemeClr val="bg2"/>
              </a:solidFill>
            </a:endParaRPr>
          </a:p>
        </p:txBody>
      </p:sp>
      <p:sp>
        <p:nvSpPr>
          <p:cNvPr id="270" name="Google Shape;270;p22"/>
          <p:cNvSpPr txBox="1"/>
          <p:nvPr/>
        </p:nvSpPr>
        <p:spPr>
          <a:xfrm>
            <a:off x="1367488" y="5446712"/>
            <a:ext cx="2317750" cy="320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FFFFFF"/>
              </a:buClr>
              <a:buSzPts val="1500"/>
              <a:buFont typeface="Arial"/>
              <a:buNone/>
            </a:pPr>
            <a:r>
              <a:rPr lang="en-US" sz="2000" b="1" dirty="0" err="1">
                <a:solidFill>
                  <a:schemeClr val="bg2"/>
                </a:solidFill>
              </a:rPr>
              <a:t>Карта</a:t>
            </a:r>
            <a:r>
              <a:rPr lang="en-US" sz="2000" b="1" dirty="0">
                <a:solidFill>
                  <a:schemeClr val="bg2"/>
                </a:solidFill>
              </a:rPr>
              <a:t> </a:t>
            </a:r>
            <a:r>
              <a:rPr lang="en-US" sz="2000" b="1" dirty="0" err="1">
                <a:solidFill>
                  <a:schemeClr val="bg2"/>
                </a:solidFill>
              </a:rPr>
              <a:t>ума</a:t>
            </a:r>
            <a:r>
              <a:rPr lang="en-US" sz="2000" b="1" dirty="0">
                <a:solidFill>
                  <a:schemeClr val="bg2"/>
                </a:solidFill>
              </a:rPr>
              <a:t> </a:t>
            </a:r>
            <a:endParaRPr sz="2000" dirty="0">
              <a:solidFill>
                <a:schemeClr val="bg2"/>
              </a:solidFill>
            </a:endParaRPr>
          </a:p>
        </p:txBody>
      </p:sp>
      <p:sp>
        <p:nvSpPr>
          <p:cNvPr id="22" name="Google Shape;269;p22"/>
          <p:cNvSpPr txBox="1"/>
          <p:nvPr/>
        </p:nvSpPr>
        <p:spPr>
          <a:xfrm>
            <a:off x="-67305" y="3542699"/>
            <a:ext cx="2317750" cy="320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FFFFFF"/>
              </a:buClr>
              <a:buSzPts val="1500"/>
              <a:buFont typeface="Arial"/>
              <a:buNone/>
            </a:pPr>
            <a:r>
              <a:rPr lang="en-US" sz="2000" b="1" dirty="0" err="1">
                <a:solidFill>
                  <a:schemeClr val="bg2"/>
                </a:solidFill>
              </a:rPr>
              <a:t>Карта</a:t>
            </a:r>
            <a:r>
              <a:rPr lang="en-US" sz="2000" b="1" dirty="0">
                <a:solidFill>
                  <a:schemeClr val="bg2"/>
                </a:solidFill>
              </a:rPr>
              <a:t> </a:t>
            </a:r>
            <a:r>
              <a:rPr lang="ru-RU" sz="2000" b="1" dirty="0" smtClean="0">
                <a:solidFill>
                  <a:schemeClr val="bg2"/>
                </a:solidFill>
              </a:rPr>
              <a:t>представлений</a:t>
            </a:r>
            <a:r>
              <a:rPr lang="en-US" sz="2000" b="1" dirty="0" smtClean="0">
                <a:solidFill>
                  <a:schemeClr val="bg2"/>
                </a:solidFill>
              </a:rPr>
              <a:t> </a:t>
            </a:r>
            <a:endParaRPr sz="2000" dirty="0">
              <a:solidFill>
                <a:schemeClr val="bg2"/>
              </a:solidFill>
            </a:endParaRPr>
          </a:p>
        </p:txBody>
      </p:sp>
      <p:sp>
        <p:nvSpPr>
          <p:cNvPr id="23" name="Google Shape;269;p22"/>
          <p:cNvSpPr txBox="1"/>
          <p:nvPr/>
        </p:nvSpPr>
        <p:spPr>
          <a:xfrm>
            <a:off x="6871135" y="2475961"/>
            <a:ext cx="2317750" cy="320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FFFFFF"/>
              </a:buClr>
              <a:buSzPts val="1500"/>
              <a:buFont typeface="Arial"/>
              <a:buNone/>
            </a:pPr>
            <a:r>
              <a:rPr lang="ru-RU" sz="2000" b="1" dirty="0" smtClean="0">
                <a:solidFill>
                  <a:schemeClr val="bg2"/>
                </a:solidFill>
              </a:rPr>
              <a:t>Мысленная карта</a:t>
            </a:r>
            <a:r>
              <a:rPr lang="en-US" sz="2000" b="1" dirty="0" smtClean="0">
                <a:solidFill>
                  <a:schemeClr val="bg2"/>
                </a:solidFill>
              </a:rPr>
              <a:t> </a:t>
            </a:r>
            <a:endParaRPr sz="2000" dirty="0">
              <a:solidFill>
                <a:schemeClr val="bg2"/>
              </a:solidFill>
            </a:endParaRPr>
          </a:p>
        </p:txBody>
      </p:sp>
      <p:sp>
        <p:nvSpPr>
          <p:cNvPr id="24" name="Google Shape;269;p22"/>
          <p:cNvSpPr txBox="1"/>
          <p:nvPr/>
        </p:nvSpPr>
        <p:spPr>
          <a:xfrm>
            <a:off x="-67305" y="2330246"/>
            <a:ext cx="2317750" cy="320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FFFFFF"/>
              </a:buClr>
              <a:buSzPts val="1500"/>
              <a:buFont typeface="Arial"/>
              <a:buNone/>
            </a:pPr>
            <a:r>
              <a:rPr lang="en-US" sz="2000" b="1" dirty="0" err="1">
                <a:solidFill>
                  <a:schemeClr val="bg2"/>
                </a:solidFill>
              </a:rPr>
              <a:t>Карта</a:t>
            </a:r>
            <a:r>
              <a:rPr lang="en-US" sz="2000" b="1" dirty="0">
                <a:solidFill>
                  <a:schemeClr val="bg2"/>
                </a:solidFill>
              </a:rPr>
              <a:t> </a:t>
            </a:r>
            <a:r>
              <a:rPr lang="ru-RU" sz="2000" b="1" dirty="0" smtClean="0">
                <a:solidFill>
                  <a:schemeClr val="bg2"/>
                </a:solidFill>
              </a:rPr>
              <a:t>сознания</a:t>
            </a:r>
            <a:r>
              <a:rPr lang="en-US" sz="2000" b="1" dirty="0" smtClean="0">
                <a:solidFill>
                  <a:schemeClr val="bg2"/>
                </a:solidFill>
              </a:rPr>
              <a:t> </a:t>
            </a:r>
            <a:endParaRPr sz="20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651599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8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8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6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6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4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822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222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1022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022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8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3822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822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8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6622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8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7422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8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8222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8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395536" y="980728"/>
            <a:ext cx="8352928" cy="352901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-263525" algn="just">
              <a:spcBef>
                <a:spcPts val="0"/>
              </a:spcBef>
              <a:buSzPct val="100000"/>
            </a:pPr>
            <a:r>
              <a:rPr lang="ru-RU" sz="2400" b="1" dirty="0" smtClean="0">
                <a:solidFill>
                  <a:srgbClr val="C00000"/>
                </a:solidFill>
                <a:latin typeface="Georgia"/>
                <a:ea typeface="Georgia"/>
                <a:cs typeface="Georgia"/>
                <a:sym typeface="Georgia"/>
              </a:rPr>
              <a:t>Интеллект-карта, иначе карта памяти или </a:t>
            </a:r>
            <a:r>
              <a:rPr lang="ru-RU" sz="2400" b="1" dirty="0">
                <a:solidFill>
                  <a:srgbClr val="C00000"/>
                </a:solidFill>
                <a:latin typeface="Georgia"/>
                <a:ea typeface="Georgia"/>
                <a:cs typeface="Georgia"/>
                <a:sym typeface="Georgia"/>
              </a:rPr>
              <a:t>ментальная карта </a:t>
            </a:r>
            <a:r>
              <a:rPr lang="ru-RU" sz="2400" b="1" dirty="0" smtClean="0">
                <a:solidFill>
                  <a:srgbClr val="C00000"/>
                </a:solidFill>
                <a:latin typeface="Georgia"/>
                <a:ea typeface="Georgia"/>
                <a:cs typeface="Georgia"/>
                <a:sym typeface="Georgia"/>
              </a:rPr>
              <a:t>(</a:t>
            </a:r>
            <a:r>
              <a:rPr lang="en-US" sz="2400" b="1" dirty="0" err="1" smtClean="0">
                <a:solidFill>
                  <a:srgbClr val="C00000"/>
                </a:solidFill>
                <a:latin typeface="Georgia"/>
                <a:ea typeface="Georgia"/>
                <a:cs typeface="Georgia"/>
                <a:sym typeface="Georgia"/>
              </a:rPr>
              <a:t>m</a:t>
            </a:r>
            <a:r>
              <a:rPr lang="ru-RU" sz="2400" b="1" dirty="0" err="1" smtClean="0">
                <a:solidFill>
                  <a:srgbClr val="C00000"/>
                </a:solidFill>
                <a:latin typeface="Georgia"/>
                <a:ea typeface="Georgia"/>
                <a:cs typeface="Georgia"/>
                <a:sym typeface="Georgia"/>
              </a:rPr>
              <a:t>ind</a:t>
            </a:r>
            <a:r>
              <a:rPr lang="ru-RU" sz="2400" b="1" dirty="0" smtClean="0">
                <a:solidFill>
                  <a:srgbClr val="C00000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Georgia"/>
                <a:ea typeface="Georgia"/>
                <a:cs typeface="Georgia"/>
                <a:sym typeface="Georgia"/>
              </a:rPr>
              <a:t>maps</a:t>
            </a:r>
            <a:r>
              <a:rPr lang="ru-RU" sz="2400" b="1" dirty="0" smtClean="0">
                <a:solidFill>
                  <a:srgbClr val="C00000"/>
                </a:solidFill>
                <a:latin typeface="Georgia"/>
                <a:ea typeface="Georgia"/>
                <a:cs typeface="Georgia"/>
                <a:sym typeface="Georgia"/>
              </a:rPr>
              <a:t>), </a:t>
            </a:r>
            <a:r>
              <a:rPr lang="ru-RU" sz="2400" dirty="0" smtClean="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rPr>
              <a:t>– это продукт </a:t>
            </a:r>
            <a:r>
              <a:rPr lang="ru-RU" sz="2400" b="1" i="0" u="none" strike="noStrike" cap="none" dirty="0" err="1" smtClean="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rPr>
              <a:t>майндмэппинга</a:t>
            </a:r>
            <a:r>
              <a:rPr lang="ru-RU" sz="2400" b="1" i="0" u="none" strike="noStrike" cap="none" dirty="0" smtClean="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r>
              <a:rPr lang="ru-RU" sz="2400" i="0" u="none" strike="noStrike" cap="none" dirty="0" smtClean="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rPr>
              <a:t>(англ</a:t>
            </a:r>
            <a:r>
              <a:rPr lang="ru-RU" sz="2400" dirty="0" smtClean="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rPr>
              <a:t>. </a:t>
            </a:r>
            <a:r>
              <a:rPr lang="en-US" sz="2400" dirty="0" smtClean="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rPr>
              <a:t>m</a:t>
            </a:r>
            <a:r>
              <a:rPr lang="ru-RU" sz="2400" dirty="0" err="1" smtClean="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rPr>
              <a:t>indmap</a:t>
            </a:r>
            <a:r>
              <a:rPr lang="en-US" sz="2400" dirty="0" smtClean="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rPr>
              <a:t>ping)</a:t>
            </a:r>
            <a:r>
              <a:rPr lang="ru-RU" sz="2400" dirty="0" smtClean="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rPr>
              <a:t>, </a:t>
            </a:r>
            <a:r>
              <a:rPr lang="ru-RU" sz="2400" b="1" i="0" u="none" strike="noStrike" cap="none" dirty="0" smtClean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технологии </a:t>
            </a:r>
            <a:r>
              <a:rPr lang="ru-RU" sz="2400" b="1" i="0" u="none" strike="noStrike" cap="none" dirty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изображения информации в графическом виде, </a:t>
            </a:r>
            <a:r>
              <a:rPr lang="ru-RU" sz="2400" b="1" i="0" u="none" strike="noStrike" cap="none" dirty="0" smtClean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отражающей </a:t>
            </a:r>
            <a:r>
              <a:rPr lang="ru-RU" sz="2400" b="1" i="0" u="none" strike="noStrike" cap="none" dirty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связи </a:t>
            </a:r>
            <a:r>
              <a:rPr lang="ru-RU" sz="2400" b="0" i="0" u="none" strike="noStrike" cap="none" dirty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(смысловые, ассоциативные, причинно-следственные и другие) </a:t>
            </a:r>
            <a:r>
              <a:rPr lang="ru-RU" sz="2400" b="1" i="0" u="none" strike="noStrike" cap="none" dirty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между понятиями, частями, составляющими </a:t>
            </a:r>
            <a:r>
              <a:rPr lang="ru-RU" sz="2400" b="0" i="0" u="none" strike="noStrike" cap="none" dirty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предметной области, которую мы изучаем (рассматриваем). </a:t>
            </a:r>
          </a:p>
          <a:p>
            <a:pPr marL="365125" marR="0" lvl="0" indent="-263525" algn="l" rtl="0">
              <a:spcBef>
                <a:spcPts val="300"/>
              </a:spcBef>
              <a:spcAft>
                <a:spcPts val="0"/>
              </a:spcAft>
              <a:buClr>
                <a:srgbClr val="8CADAE"/>
              </a:buClr>
              <a:buSzPct val="100000"/>
              <a:buFont typeface="Georgia"/>
              <a:buNone/>
            </a:pPr>
            <a:endParaRPr sz="2400" b="0" i="0" u="none" strike="noStrike" cap="none" dirty="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365125" marR="0" lvl="0" indent="-263525" algn="just" rtl="0">
              <a:spcBef>
                <a:spcPts val="300"/>
              </a:spcBef>
              <a:spcAft>
                <a:spcPts val="0"/>
              </a:spcAft>
              <a:buClr>
                <a:srgbClr val="8CADAE"/>
              </a:buClr>
              <a:buSzPct val="100000"/>
              <a:buFont typeface="Georgia"/>
              <a:buChar char="•"/>
            </a:pPr>
            <a:r>
              <a:rPr lang="ru-RU" sz="2400" b="1" i="0" u="none" strike="noStrike" cap="none" dirty="0" smtClean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Интеллект-карты </a:t>
            </a:r>
            <a:r>
              <a:rPr lang="ru-RU" sz="2400" i="0" u="none" strike="noStrike" cap="none" dirty="0" smtClean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— </a:t>
            </a:r>
            <a:r>
              <a:rPr lang="ru-RU" sz="2400" b="0" i="0" u="none" strike="noStrike" cap="none" dirty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это инструмент, позволяющий эффективно структурировать и обрабатывать информацию, мыслить, используя весь свой творческий и интеллектуальный потенциал.</a:t>
            </a:r>
          </a:p>
          <a:p>
            <a:pPr marL="365125" marR="0" lvl="0" indent="-263525" algn="l" rtl="0">
              <a:spcBef>
                <a:spcPts val="300"/>
              </a:spcBef>
              <a:spcAft>
                <a:spcPts val="0"/>
              </a:spcAft>
              <a:buClr>
                <a:srgbClr val="8CADAE"/>
              </a:buClr>
              <a:buSzPct val="100000"/>
              <a:buFont typeface="Georgia"/>
              <a:buNone/>
            </a:pPr>
            <a:endParaRPr sz="2400" b="0" i="0" u="none" strike="noStrike" cap="none" dirty="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174038" y="1588"/>
            <a:ext cx="762000" cy="36671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Clr>
                <a:srgbClr val="FFFFFF"/>
              </a:buClr>
              <a:buSzPct val="25000"/>
              <a:buFont typeface="Georgia"/>
              <a:buNone/>
            </a:pPr>
            <a:r>
              <a:rPr lang="ru-RU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0258" y="476672"/>
            <a:ext cx="8229600" cy="1066799"/>
          </a:xfrm>
        </p:spPr>
        <p:txBody>
          <a:bodyPr/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Аналитическое мышление + творческое мышление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2034812"/>
            <a:ext cx="5122912" cy="4324349"/>
          </a:xfrm>
        </p:spPr>
        <p:txBody>
          <a:bodyPr/>
          <a:lstStyle/>
          <a:p>
            <a:pPr marL="109537" lvl="0" indent="-7937" algn="just">
              <a:spcBef>
                <a:spcPts val="0"/>
              </a:spcBef>
              <a:buSzPct val="25000"/>
              <a:buNone/>
            </a:pPr>
            <a:r>
              <a:rPr lang="ru-RU" sz="1600" dirty="0" smtClean="0">
                <a:latin typeface="Georgia"/>
                <a:ea typeface="Georgia"/>
                <a:cs typeface="Georgia"/>
                <a:sym typeface="Georgia"/>
              </a:rPr>
              <a:t>       «</a:t>
            </a:r>
            <a:r>
              <a:rPr lang="ru-RU" sz="1600" i="1" dirty="0">
                <a:latin typeface="Georgia"/>
                <a:ea typeface="Georgia"/>
                <a:cs typeface="Georgia"/>
                <a:sym typeface="Georgia"/>
              </a:rPr>
              <a:t>Создавая интеллект-карты, я хотел получить универсальный инструмент для развития мыслительных способностей, которым мог бы легко овладеть любой человек, чтобы их можно было бы применить в любой жизненной ситуации, иными словами, инструмент, в основе которого лежали бы законы природы. Более того, с помощью этого инструмента люди могут реализовать творческие способности, а работать с ним — одно удовольствие</a:t>
            </a:r>
            <a:r>
              <a:rPr lang="ru-RU" sz="1600" dirty="0">
                <a:latin typeface="Georgia"/>
                <a:ea typeface="Georgia"/>
                <a:cs typeface="Georgia"/>
                <a:sym typeface="Georgia"/>
              </a:rPr>
              <a:t>». </a:t>
            </a:r>
          </a:p>
          <a:p>
            <a:pPr marL="109537" lvl="0" indent="-7937" algn="r">
              <a:buSzPct val="25000"/>
              <a:buNone/>
            </a:pPr>
            <a:r>
              <a:rPr lang="ru-RU" sz="1600" dirty="0">
                <a:latin typeface="Georgia"/>
                <a:ea typeface="Georgia"/>
                <a:cs typeface="Georgia"/>
                <a:sym typeface="Georgia"/>
              </a:rPr>
              <a:t>               </a:t>
            </a:r>
            <a:r>
              <a:rPr lang="ru-RU" sz="1600" dirty="0" smtClean="0">
                <a:latin typeface="Georgia"/>
                <a:ea typeface="Georgia"/>
                <a:cs typeface="Georgia"/>
                <a:sym typeface="Georgia"/>
              </a:rPr>
              <a:t>                                                                                                        Тони </a:t>
            </a:r>
            <a:r>
              <a:rPr lang="ru-RU" sz="1600" dirty="0" err="1">
                <a:latin typeface="Georgia"/>
                <a:ea typeface="Georgia"/>
                <a:cs typeface="Georgia"/>
                <a:sym typeface="Georgia"/>
              </a:rPr>
              <a:t>Бьюзен</a:t>
            </a:r>
            <a:r>
              <a:rPr lang="ru-RU" sz="1600" dirty="0">
                <a:latin typeface="Georgia"/>
                <a:ea typeface="Georgia"/>
                <a:cs typeface="Georgia"/>
                <a:sym typeface="Georgia"/>
              </a:rPr>
              <a:t> «Думайте эффективно</a:t>
            </a:r>
            <a:r>
              <a:rPr lang="ru-RU" sz="1600" dirty="0" smtClean="0">
                <a:latin typeface="Georgia"/>
                <a:ea typeface="Georgia"/>
                <a:cs typeface="Georgia"/>
                <a:sym typeface="Georgia"/>
              </a:rPr>
              <a:t>»</a:t>
            </a:r>
            <a:endParaRPr lang="ru-RU" sz="1600" dirty="0">
              <a:latin typeface="Georgia"/>
              <a:ea typeface="Georgia"/>
              <a:cs typeface="Georgia"/>
              <a:sym typeface="Georgia"/>
            </a:endParaRPr>
          </a:p>
          <a:p>
            <a:endParaRPr lang="ru-R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1412775"/>
            <a:ext cx="2857500" cy="3918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1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31407">
            <a:off x="5421312" y="4891012"/>
            <a:ext cx="1038225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6215" y="4840136"/>
            <a:ext cx="993775" cy="155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195357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7488" y="4840136"/>
            <a:ext cx="942975" cy="148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buzan_razvi_pam_intel_b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53082">
            <a:off x="8003289" y="4990101"/>
            <a:ext cx="973138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1663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 txBox="1">
            <a:spLocks noGrp="1"/>
          </p:cNvSpPr>
          <p:nvPr>
            <p:ph type="title"/>
          </p:nvPr>
        </p:nvSpPr>
        <p:spPr>
          <a:xfrm>
            <a:off x="325437" y="692695"/>
            <a:ext cx="8610599" cy="1066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4000" b="1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ЧТО ДАЕТ ИСПОЛЬЗОВАНИЕ ИНТЕЛЛЕКТ-КАРТ</a:t>
            </a:r>
          </a:p>
        </p:txBody>
      </p:sp>
      <p:sp>
        <p:nvSpPr>
          <p:cNvPr id="175" name="Shape 175"/>
          <p:cNvSpPr txBox="1">
            <a:spLocks noGrp="1"/>
          </p:cNvSpPr>
          <p:nvPr>
            <p:ph type="sldNum" idx="12"/>
          </p:nvPr>
        </p:nvSpPr>
        <p:spPr>
          <a:xfrm>
            <a:off x="8174038" y="1588"/>
            <a:ext cx="762000" cy="36671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ru-RU"/>
              <a:t> </a:t>
            </a:r>
          </a:p>
        </p:txBody>
      </p:sp>
      <p:pic>
        <p:nvPicPr>
          <p:cNvPr id="176" name="Shape 1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717900"/>
            <a:ext cx="8839200" cy="504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Shape 378"/>
          <p:cNvSpPr txBox="1">
            <a:spLocks noGrp="1"/>
          </p:cNvSpPr>
          <p:nvPr>
            <p:ph type="title"/>
          </p:nvPr>
        </p:nvSpPr>
        <p:spPr>
          <a:xfrm>
            <a:off x="179512" y="764704"/>
            <a:ext cx="8857108" cy="1066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Georgia"/>
                <a:ea typeface="Trebuchet MS"/>
                <a:cs typeface="Trebuchet MS"/>
                <a:sym typeface="Georgia"/>
              </a:rPr>
              <a:t>ИСПОЛЬЗОВАНИЕ ИНТЕЛЛЕКТ-КАРТ</a:t>
            </a:r>
            <a:br>
              <a:rPr lang="ru-RU" sz="2800" b="1" dirty="0" smtClean="0">
                <a:solidFill>
                  <a:srgbClr val="002060"/>
                </a:solidFill>
                <a:latin typeface="Georgia"/>
                <a:ea typeface="Trebuchet MS"/>
                <a:cs typeface="Trebuchet MS"/>
                <a:sym typeface="Georgia"/>
              </a:rPr>
            </a:br>
            <a:r>
              <a:rPr lang="ru-RU" sz="2800" b="1" dirty="0" smtClean="0">
                <a:solidFill>
                  <a:srgbClr val="002060"/>
                </a:solidFill>
                <a:latin typeface="Georgia"/>
                <a:ea typeface="Trebuchet MS"/>
                <a:cs typeface="Trebuchet MS"/>
                <a:sym typeface="Georgia"/>
              </a:rPr>
              <a:t> НА УРОКЕ:</a:t>
            </a:r>
            <a:endParaRPr lang="ru-RU" sz="2800" b="1" i="0" u="none" strike="noStrike" cap="none" dirty="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79" name="Shape 379"/>
          <p:cNvSpPr txBox="1">
            <a:spLocks noGrp="1"/>
          </p:cNvSpPr>
          <p:nvPr>
            <p:ph type="body" idx="1"/>
          </p:nvPr>
        </p:nvSpPr>
        <p:spPr>
          <a:xfrm>
            <a:off x="251520" y="2132856"/>
            <a:ext cx="8229600" cy="31686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65125" marR="0" lvl="0" indent="-263525" algn="l" rtl="0">
              <a:spcBef>
                <a:spcPts val="0"/>
              </a:spcBef>
              <a:spcAft>
                <a:spcPts val="0"/>
              </a:spcAft>
              <a:buClr>
                <a:srgbClr val="8CADAE"/>
              </a:buClr>
              <a:buSzPct val="100000"/>
              <a:buFont typeface="Georgia"/>
              <a:buChar char="•"/>
            </a:pPr>
            <a:r>
              <a:rPr lang="ru-RU" sz="2400" b="0" i="0" u="none" strike="noStrike" cap="none" dirty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при изложении нового материала;</a:t>
            </a:r>
          </a:p>
          <a:p>
            <a:pPr marL="365125" marR="0" lvl="0" indent="-263525" algn="l" rtl="0">
              <a:spcBef>
                <a:spcPts val="300"/>
              </a:spcBef>
              <a:spcAft>
                <a:spcPts val="0"/>
              </a:spcAft>
              <a:buClr>
                <a:srgbClr val="8CADAE"/>
              </a:buClr>
              <a:buSzPct val="100000"/>
              <a:buFont typeface="Georgia"/>
              <a:buChar char="•"/>
            </a:pPr>
            <a:r>
              <a:rPr lang="ru-RU" sz="2400" b="0" i="0" u="none" strike="noStrike" cap="none" dirty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для осмысления и закрепления изучаемого материала;</a:t>
            </a:r>
          </a:p>
          <a:p>
            <a:pPr marL="365125" marR="0" lvl="0" indent="-263525" algn="l" rtl="0">
              <a:spcBef>
                <a:spcPts val="300"/>
              </a:spcBef>
              <a:spcAft>
                <a:spcPts val="0"/>
              </a:spcAft>
              <a:buClr>
                <a:srgbClr val="8CADAE"/>
              </a:buClr>
              <a:buSzPct val="100000"/>
              <a:buFont typeface="Georgia"/>
              <a:buChar char="•"/>
            </a:pPr>
            <a:r>
              <a:rPr lang="ru-RU" sz="2400" b="0" i="0" u="none" strike="noStrike" cap="none" dirty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при обобщении и систематизации изученного материала;</a:t>
            </a:r>
          </a:p>
          <a:p>
            <a:pPr marL="365125" marR="0" lvl="0" indent="-263525" algn="l" rtl="0">
              <a:spcBef>
                <a:spcPts val="300"/>
              </a:spcBef>
              <a:spcAft>
                <a:spcPts val="0"/>
              </a:spcAft>
              <a:buClr>
                <a:srgbClr val="8CADAE"/>
              </a:buClr>
              <a:buSzPct val="100000"/>
              <a:buFont typeface="Georgia"/>
              <a:buChar char="•"/>
            </a:pPr>
            <a:r>
              <a:rPr lang="ru-RU" sz="2400" b="0" i="0" u="none" strike="noStrike" cap="none" dirty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на этапе контроля знаний, умений и </a:t>
            </a:r>
            <a:r>
              <a:rPr lang="ru-RU" sz="2400" b="0" i="0" u="none" strike="noStrike" cap="none" dirty="0" smtClean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навыков учащихся.</a:t>
            </a:r>
            <a:endParaRPr lang="ru-RU" sz="2400" b="0" i="0" u="none" strike="noStrike" cap="none" dirty="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80" name="Shape 380"/>
          <p:cNvSpPr txBox="1">
            <a:spLocks noGrp="1"/>
          </p:cNvSpPr>
          <p:nvPr>
            <p:ph type="sldNum" idx="12"/>
          </p:nvPr>
        </p:nvSpPr>
        <p:spPr>
          <a:xfrm>
            <a:off x="8174038" y="1588"/>
            <a:ext cx="762000" cy="36671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Clr>
                <a:srgbClr val="FFFFFF"/>
              </a:buClr>
              <a:buSzPct val="25000"/>
              <a:buFont typeface="Georgia"/>
              <a:buNone/>
            </a:pPr>
            <a:r>
              <a:rPr lang="ru-RU"/>
              <a:t> </a:t>
            </a:r>
          </a:p>
        </p:txBody>
      </p:sp>
      <p:pic>
        <p:nvPicPr>
          <p:cNvPr id="381" name="Shape 381" descr="https://lh3.googleusercontent.com/eGfLT_yEsKbVvFrP4dUiMtVDtJd3_yBOX6PHj3z2KCm6bkPf3NOdoa_feCWTnkrcU2FDryBTXJA3U8Pw5GGR1ivBfiel69ZfmXEETm8mx30rRZPoDXRkyGJ3tTNjOdLVTk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00192" y="4581128"/>
            <a:ext cx="2717799" cy="21637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Shape 206" descr="рисования интеллект карт карт ума mind map"/>
          <p:cNvPicPr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52000" y="2817351"/>
            <a:ext cx="5040000" cy="3780001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Shape 204"/>
          <p:cNvSpPr txBox="1">
            <a:spLocks noGrp="1"/>
          </p:cNvSpPr>
          <p:nvPr>
            <p:ph type="title"/>
          </p:nvPr>
        </p:nvSpPr>
        <p:spPr>
          <a:xfrm>
            <a:off x="2915816" y="908720"/>
            <a:ext cx="2736304" cy="72008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4000" b="1" i="0" u="none" strike="noStrike" cap="none" dirty="0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Шаг 1</a:t>
            </a:r>
          </a:p>
        </p:txBody>
      </p:sp>
      <p:sp>
        <p:nvSpPr>
          <p:cNvPr id="205" name="Shape 205"/>
          <p:cNvSpPr txBox="1">
            <a:spLocks noGrp="1"/>
          </p:cNvSpPr>
          <p:nvPr>
            <p:ph type="body" idx="1"/>
          </p:nvPr>
        </p:nvSpPr>
        <p:spPr>
          <a:xfrm>
            <a:off x="179512" y="1700808"/>
            <a:ext cx="8229600" cy="89147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65125" marR="0" lvl="0" indent="-263525" algn="l" rtl="0">
              <a:spcBef>
                <a:spcPts val="0"/>
              </a:spcBef>
              <a:spcAft>
                <a:spcPts val="0"/>
              </a:spcAft>
              <a:buClr>
                <a:srgbClr val="8CADAE"/>
              </a:buClr>
              <a:buSzPct val="100000"/>
              <a:buFont typeface="Georgia"/>
              <a:buChar char="•"/>
            </a:pPr>
            <a:r>
              <a:rPr lang="ru-RU" sz="2400" b="0" i="0" u="none" strike="noStrike" cap="none" dirty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Центральный образ (символизирующий основную идею) </a:t>
            </a:r>
            <a:r>
              <a:rPr lang="ru-RU" sz="2400" b="0" i="0" u="none" strike="noStrike" cap="none" dirty="0" smtClean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рисуется/печатается </a:t>
            </a:r>
            <a:r>
              <a:rPr lang="ru-RU" sz="2400" b="0" i="0" u="none" strike="noStrike" cap="none" dirty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в центре </a:t>
            </a:r>
            <a:r>
              <a:rPr lang="ru-RU" sz="2400" b="0" i="0" u="none" strike="noStrike" cap="none" dirty="0" smtClean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листа.</a:t>
            </a:r>
            <a:endParaRPr lang="ru-RU" sz="2400" b="0" i="0" u="none" strike="noStrike" cap="none" dirty="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" name="Shape 196"/>
          <p:cNvSpPr txBox="1">
            <a:spLocks/>
          </p:cNvSpPr>
          <p:nvPr/>
        </p:nvSpPr>
        <p:spPr>
          <a:xfrm>
            <a:off x="457199" y="476673"/>
            <a:ext cx="8229600" cy="57606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defRPr/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defRPr/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defRPr/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pPr algn="ctr">
              <a:buSzPct val="25000"/>
            </a:pPr>
            <a:r>
              <a:rPr lang="ru-RU" sz="2000" b="1" spc="150" dirty="0" smtClean="0">
                <a:solidFill>
                  <a:schemeClr val="bg2"/>
                </a:solidFill>
                <a:latin typeface="Trebuchet MS" pitchFamily="34" charset="0"/>
                <a:ea typeface="Georgia"/>
                <a:cs typeface="Georgia"/>
                <a:sym typeface="Georgia"/>
              </a:rPr>
              <a:t>ТЕХНОЛОГИЯ СОЗДАНИЯ ИНТЕЛЛЕКТ-КАРТЫ</a:t>
            </a:r>
            <a:endParaRPr lang="ru-RU" sz="2000" b="1" spc="150" dirty="0">
              <a:solidFill>
                <a:schemeClr val="bg2"/>
              </a:solidFill>
              <a:latin typeface="Trebuchet MS" pitchFamily="34" charset="0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 txBox="1">
            <a:spLocks noGrp="1"/>
          </p:cNvSpPr>
          <p:nvPr>
            <p:ph type="sldNum" idx="12"/>
          </p:nvPr>
        </p:nvSpPr>
        <p:spPr>
          <a:xfrm>
            <a:off x="8174038" y="1588"/>
            <a:ext cx="762000" cy="36671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Clr>
                <a:srgbClr val="FFFFFF"/>
              </a:buClr>
              <a:buSzPct val="25000"/>
              <a:buFont typeface="Georgia"/>
              <a:buNone/>
            </a:pPr>
            <a:r>
              <a:rPr lang="ru-RU"/>
              <a:t> </a:t>
            </a:r>
          </a:p>
        </p:txBody>
      </p:sp>
      <p:sp>
        <p:nvSpPr>
          <p:cNvPr id="214" name="Shape 214"/>
          <p:cNvSpPr txBox="1">
            <a:spLocks noGrp="1"/>
          </p:cNvSpPr>
          <p:nvPr>
            <p:ph type="body" idx="1"/>
          </p:nvPr>
        </p:nvSpPr>
        <p:spPr>
          <a:xfrm>
            <a:off x="157733" y="1556792"/>
            <a:ext cx="8734748" cy="12961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65125" marR="0" lvl="0" indent="-263525" algn="l" rtl="0">
              <a:spcBef>
                <a:spcPts val="0"/>
              </a:spcBef>
              <a:spcAft>
                <a:spcPts val="0"/>
              </a:spcAft>
              <a:buClr>
                <a:srgbClr val="8CADAE"/>
              </a:buClr>
              <a:buSzPct val="100000"/>
              <a:buFont typeface="Georgia"/>
              <a:buChar char="•"/>
            </a:pPr>
            <a:r>
              <a:rPr lang="ru-RU" sz="2400" b="0" i="0" u="none" strike="noStrike" cap="none" dirty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От центрального образа отходят ветки первого уровня, на которых пишутся </a:t>
            </a:r>
            <a:r>
              <a:rPr lang="ru-RU" sz="2400" b="0" i="0" u="none" strike="noStrike" cap="none" dirty="0" smtClean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слова-ассоциации на ключевые понятия, раскрывающие </a:t>
            </a:r>
            <a:r>
              <a:rPr lang="ru-RU" sz="2400" b="0" i="0" u="none" strike="noStrike" cap="none" dirty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центральную идею.</a:t>
            </a:r>
          </a:p>
        </p:txBody>
      </p:sp>
      <p:pic>
        <p:nvPicPr>
          <p:cNvPr id="215" name="Shape 215" descr="как нарисовать карту ума minding"/>
          <p:cNvPicPr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52000" y="2924944"/>
            <a:ext cx="5040000" cy="378000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196"/>
          <p:cNvSpPr txBox="1">
            <a:spLocks/>
          </p:cNvSpPr>
          <p:nvPr/>
        </p:nvSpPr>
        <p:spPr>
          <a:xfrm>
            <a:off x="457199" y="476673"/>
            <a:ext cx="8229600" cy="57606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defRPr/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defRPr/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defRPr/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pPr algn="ctr">
              <a:buSzPct val="25000"/>
            </a:pPr>
            <a:r>
              <a:rPr lang="ru-RU" sz="2000" b="1" spc="150" dirty="0" smtClean="0">
                <a:solidFill>
                  <a:schemeClr val="bg2"/>
                </a:solidFill>
                <a:latin typeface="Trebuchet MS" pitchFamily="34" charset="0"/>
                <a:ea typeface="Georgia"/>
                <a:cs typeface="Georgia"/>
                <a:sym typeface="Georgia"/>
              </a:rPr>
              <a:t>ТЕХНОЛОГИЯ СОЗДАНИЯ ИНТЕЛЛЕКТ-КАРТЫ</a:t>
            </a:r>
            <a:endParaRPr lang="ru-RU" sz="2000" b="1" spc="150" dirty="0">
              <a:solidFill>
                <a:schemeClr val="bg2"/>
              </a:solidFill>
              <a:latin typeface="Trebuchet MS" pitchFamily="34" charset="0"/>
              <a:ea typeface="Georgia"/>
              <a:cs typeface="Georgia"/>
              <a:sym typeface="Georgia"/>
            </a:endParaRPr>
          </a:p>
        </p:txBody>
      </p:sp>
      <p:sp>
        <p:nvSpPr>
          <p:cNvPr id="9" name="Shape 204"/>
          <p:cNvSpPr txBox="1">
            <a:spLocks/>
          </p:cNvSpPr>
          <p:nvPr/>
        </p:nvSpPr>
        <p:spPr>
          <a:xfrm>
            <a:off x="2915816" y="908720"/>
            <a:ext cx="2736304" cy="72008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defRPr/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defRPr/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defRPr/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pPr algn="ctr">
              <a:buSzPct val="25000"/>
            </a:pPr>
            <a:r>
              <a:rPr lang="ru-RU" sz="4000" b="1" dirty="0" smtClean="0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Шаг 2</a:t>
            </a:r>
            <a:endParaRPr lang="ru-RU" sz="4000" b="1" dirty="0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Shape 222"/>
          <p:cNvSpPr txBox="1">
            <a:spLocks noGrp="1"/>
          </p:cNvSpPr>
          <p:nvPr>
            <p:ph type="body" idx="1"/>
          </p:nvPr>
        </p:nvSpPr>
        <p:spPr>
          <a:xfrm>
            <a:off x="143508" y="1611288"/>
            <a:ext cx="8856983" cy="122413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65125" marR="0" lvl="0" indent="-263525" algn="l" rtl="0">
              <a:spcBef>
                <a:spcPts val="0"/>
              </a:spcBef>
              <a:spcAft>
                <a:spcPts val="0"/>
              </a:spcAft>
              <a:buClr>
                <a:srgbClr val="8CADAE"/>
              </a:buClr>
              <a:buSzPct val="100000"/>
              <a:buFont typeface="Georgia"/>
              <a:buChar char="•"/>
            </a:pPr>
            <a:r>
              <a:rPr lang="ru-RU" sz="2400" b="0" i="0" u="none" strike="noStrike" cap="none" dirty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От веток первого уровня при необходимости отходят ветки </a:t>
            </a:r>
            <a:r>
              <a:rPr lang="ru-RU" sz="2400" dirty="0" smtClean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второго</a:t>
            </a:r>
            <a:r>
              <a:rPr lang="ru-RU" sz="2400" b="0" i="0" u="none" strike="noStrike" cap="none" dirty="0" smtClean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уровня, </a:t>
            </a:r>
            <a:r>
              <a:rPr lang="ru-RU" sz="2400" b="0" i="0" u="none" strike="noStrike" cap="none" dirty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раскрывающие </a:t>
            </a:r>
            <a:r>
              <a:rPr lang="ru-RU" sz="2400" b="0" i="0" u="none" strike="noStrike" cap="none" dirty="0" smtClean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идеи, </a:t>
            </a:r>
            <a:r>
              <a:rPr lang="ru-RU" sz="2400" b="0" i="0" u="none" strike="noStrike" cap="none" dirty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написанные на ветках </a:t>
            </a:r>
            <a:r>
              <a:rPr lang="ru-RU" sz="2400" b="0" i="0" u="none" strike="noStrike" cap="none" dirty="0" smtClean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первого уровня.</a:t>
            </a:r>
            <a:endParaRPr lang="ru-RU" sz="2400" b="0" i="0" u="none" strike="noStrike" cap="none" dirty="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23" name="Shape 223" descr="идеи, эффективное мышление, карты разума"/>
          <p:cNvPicPr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52000" y="2924944"/>
            <a:ext cx="5040000" cy="378042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196"/>
          <p:cNvSpPr txBox="1">
            <a:spLocks/>
          </p:cNvSpPr>
          <p:nvPr/>
        </p:nvSpPr>
        <p:spPr>
          <a:xfrm>
            <a:off x="457199" y="476673"/>
            <a:ext cx="8229600" cy="57606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defRPr/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defRPr/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defRPr/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pPr algn="ctr">
              <a:buSzPct val="25000"/>
            </a:pPr>
            <a:r>
              <a:rPr lang="ru-RU" sz="2000" b="1" spc="150" dirty="0" smtClean="0">
                <a:solidFill>
                  <a:schemeClr val="bg2"/>
                </a:solidFill>
                <a:latin typeface="Trebuchet MS" pitchFamily="34" charset="0"/>
                <a:ea typeface="Georgia"/>
                <a:cs typeface="Georgia"/>
                <a:sym typeface="Georgia"/>
              </a:rPr>
              <a:t>ТЕХНОЛОГИЯ СОЗДАНИЯ ИНТЕЛЛЕКТ-КАРТЫ</a:t>
            </a:r>
            <a:endParaRPr lang="ru-RU" sz="2000" b="1" spc="150" dirty="0">
              <a:solidFill>
                <a:schemeClr val="bg2"/>
              </a:solidFill>
              <a:latin typeface="Trebuchet MS" pitchFamily="34" charset="0"/>
              <a:ea typeface="Georgia"/>
              <a:cs typeface="Georgia"/>
              <a:sym typeface="Georgia"/>
            </a:endParaRPr>
          </a:p>
        </p:txBody>
      </p:sp>
      <p:sp>
        <p:nvSpPr>
          <p:cNvPr id="8" name="Shape 204"/>
          <p:cNvSpPr txBox="1">
            <a:spLocks/>
          </p:cNvSpPr>
          <p:nvPr/>
        </p:nvSpPr>
        <p:spPr>
          <a:xfrm>
            <a:off x="2915816" y="908720"/>
            <a:ext cx="2736304" cy="72008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defRPr/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defRPr/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defRPr/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pPr algn="ctr">
              <a:buSzPct val="25000"/>
            </a:pPr>
            <a:r>
              <a:rPr lang="ru-RU" sz="4000" b="1" dirty="0" smtClean="0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Шаг 3</a:t>
            </a:r>
            <a:endParaRPr lang="ru-RU" sz="4000" b="1" dirty="0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ородская">
  <a:themeElements>
    <a:clrScheme name="Официальная">
      <a:dk1>
        <a:srgbClr val="000000"/>
      </a:dk1>
      <a:lt1>
        <a:srgbClr val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pt">
  <a:themeElements>
    <a:clrScheme name="217tgp_cube_dark 1">
      <a:dk1>
        <a:srgbClr val="B2B2B2"/>
      </a:dk1>
      <a:lt1>
        <a:srgbClr val="FFFFFF"/>
      </a:lt1>
      <a:dk2>
        <a:srgbClr val="0F3C7D"/>
      </a:dk2>
      <a:lt2>
        <a:srgbClr val="EAE2AA"/>
      </a:lt2>
      <a:accent1>
        <a:srgbClr val="45B7A1"/>
      </a:accent1>
      <a:accent2>
        <a:srgbClr val="2F7ADF"/>
      </a:accent2>
      <a:accent3>
        <a:srgbClr val="AAAFBF"/>
      </a:accent3>
      <a:accent4>
        <a:srgbClr val="DADADA"/>
      </a:accent4>
      <a:accent5>
        <a:srgbClr val="B0D8CD"/>
      </a:accent5>
      <a:accent6>
        <a:srgbClr val="2A6ECA"/>
      </a:accent6>
      <a:hlink>
        <a:srgbClr val="8A52C8"/>
      </a:hlink>
      <a:folHlink>
        <a:srgbClr val="DD873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990</TotalTime>
  <Words>459</Words>
  <Application>Microsoft Office PowerPoint</Application>
  <PresentationFormat>Экран (4:3)</PresentationFormat>
  <Paragraphs>85</Paragraphs>
  <Slides>19</Slides>
  <Notes>17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1" baseType="lpstr">
      <vt:lpstr>Городская</vt:lpstr>
      <vt:lpstr>ppt</vt:lpstr>
      <vt:lpstr>Презентация PowerPoint</vt:lpstr>
      <vt:lpstr>Ключевые слова</vt:lpstr>
      <vt:lpstr>Презентация PowerPoint</vt:lpstr>
      <vt:lpstr>Аналитическое мышление + творческое мышление</vt:lpstr>
      <vt:lpstr>ЧТО ДАЕТ ИСПОЛЬЗОВАНИЕ ИНТЕЛЛЕКТ-КАРТ</vt:lpstr>
      <vt:lpstr>ИСПОЛЬЗОВАНИЕ ИНТЕЛЛЕКТ-КАРТ  НА УРОКЕ:</vt:lpstr>
      <vt:lpstr>Шаг 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ПРОГРАММНОЕ ОБЕСПЕЧЕНИЕ</vt:lpstr>
      <vt:lpstr>Ссылки на обучающие видеоролики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</dc:creator>
  <cp:lastModifiedBy>Пользователь Windows</cp:lastModifiedBy>
  <cp:revision>69</cp:revision>
  <dcterms:modified xsi:type="dcterms:W3CDTF">2020-04-29T08:22:04Z</dcterms:modified>
</cp:coreProperties>
</file>