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128E771-B34B-4BB8-ACFA-10686AFF5DC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AB29CAD-D951-45DC-915C-E16C9EB6FE9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196752"/>
            <a:ext cx="5723468" cy="1656185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 на дистанционном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обучении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программе для девятиклассников Веб-грамотей».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Талецкая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Бадмаева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Викторовна</a:t>
            </a:r>
          </a:p>
        </p:txBody>
      </p:sp>
    </p:spTree>
    <p:extLst>
      <p:ext uri="{BB962C8B-B14F-4D97-AF65-F5344CB8AC3E}">
        <p14:creationId xmlns:p14="http://schemas.microsoft.com/office/powerpoint/2010/main" val="179004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836712"/>
            <a:ext cx="6196405" cy="4886357"/>
          </a:xfrm>
        </p:spPr>
        <p:txBody>
          <a:bodyPr>
            <a:normAutofit lnSpcReduction="10000"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выпускников к успешной сдаче ОГЭ по русскому языку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рименять программу «Веб-грамотей» в качестве подготовки 5 задания «Орфографический анализ»;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еализовывать обратную связь с учащимися;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объективно оценивать выпускников с помощью инструментария, который предоставляет нам «Веб-грамотей»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749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38728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работы: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 - выполнение 5 задания самостоятельно учащимися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Егор\Desktop\DCIM\Camera\20200426_130647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2362441"/>
            <a:ext cx="6196013" cy="311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24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в «Веб-грамотее» упражнения</a:t>
            </a:r>
            <a:endParaRPr lang="ru-RU" sz="2400" dirty="0"/>
          </a:p>
        </p:txBody>
      </p:sp>
      <p:pic>
        <p:nvPicPr>
          <p:cNvPr id="1026" name="Picture 2" descr="C:\Users\Егор\Desktop\DCIM\Camera\20200426_1255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32856"/>
            <a:ext cx="505043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04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 – усвоение правил, в данном случае,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«Правописание производных предлогов» и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«Гласные в суффиксах –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(-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-) и –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(-ива-)»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Егор\Desktop\20200428_111234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628" y="2119313"/>
            <a:ext cx="3684107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74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этап – оценивание.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моему мнению, достаточно объективное.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Егор\Desktop\DCIM\Camera\20200426_125335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460" y="2119313"/>
            <a:ext cx="4260443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24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77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45</TotalTime>
  <Words>47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Кнопка</vt:lpstr>
      <vt:lpstr>        «Опыт работы на дистанционном обучении в программе для девятиклассников Веб-грамотей».   </vt:lpstr>
      <vt:lpstr>Презентация PowerPoint</vt:lpstr>
      <vt:lpstr>Из опыта работы: 1 этап - выполнение 5 задания самостоятельно учащимися </vt:lpstr>
      <vt:lpstr>2 этап – создание в «Веб-грамотее» упражнения</vt:lpstr>
      <vt:lpstr>3 этап – усвоение правил, в данном случае, «Правописание производных предлогов» и  «Гласные в суффиксах –ова- (-ева-) и –ыва- (-ива-)»</vt:lpstr>
      <vt:lpstr>4 этап – оценивание. По моему мнению, достаточно объективное.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«Опыт работы на дистанционном обучении в программе для девятиклассников Веб-грамотей».</dc:title>
  <dc:creator>Егор</dc:creator>
  <cp:lastModifiedBy>Егор</cp:lastModifiedBy>
  <cp:revision>5</cp:revision>
  <dcterms:created xsi:type="dcterms:W3CDTF">2020-04-28T02:48:53Z</dcterms:created>
  <dcterms:modified xsi:type="dcterms:W3CDTF">2020-04-28T03:33:53Z</dcterms:modified>
</cp:coreProperties>
</file>