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EFE3-781A-41E5-A95F-4BBE3972CC2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65CE93-A711-42DD-8950-2B1CB4972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756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EFE3-781A-41E5-A95F-4BBE3972CC2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65CE93-A711-42DD-8950-2B1CB4972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370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EFE3-781A-41E5-A95F-4BBE3972CC2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65CE93-A711-42DD-8950-2B1CB49722E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7298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EFE3-781A-41E5-A95F-4BBE3972CC2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65CE93-A711-42DD-8950-2B1CB4972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756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EFE3-781A-41E5-A95F-4BBE3972CC2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65CE93-A711-42DD-8950-2B1CB49722E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8393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EFE3-781A-41E5-A95F-4BBE3972CC2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65CE93-A711-42DD-8950-2B1CB4972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726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EFE3-781A-41E5-A95F-4BBE3972CC2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CE93-A711-42DD-8950-2B1CB4972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76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EFE3-781A-41E5-A95F-4BBE3972CC2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CE93-A711-42DD-8950-2B1CB4972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684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EFE3-781A-41E5-A95F-4BBE3972CC2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CE93-A711-42DD-8950-2B1CB4972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05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EFE3-781A-41E5-A95F-4BBE3972CC2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65CE93-A711-42DD-8950-2B1CB4972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451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EFE3-781A-41E5-A95F-4BBE3972CC2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65CE93-A711-42DD-8950-2B1CB4972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267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EFE3-781A-41E5-A95F-4BBE3972CC2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65CE93-A711-42DD-8950-2B1CB4972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625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EFE3-781A-41E5-A95F-4BBE3972CC2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CE93-A711-42DD-8950-2B1CB4972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075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EFE3-781A-41E5-A95F-4BBE3972CC2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CE93-A711-42DD-8950-2B1CB4972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25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EFE3-781A-41E5-A95F-4BBE3972CC2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CE93-A711-42DD-8950-2B1CB4972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124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EFE3-781A-41E5-A95F-4BBE3972CC2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65CE93-A711-42DD-8950-2B1CB4972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879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2EFE3-781A-41E5-A95F-4BBE3972CC2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65CE93-A711-42DD-8950-2B1CB4972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720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E92BD6-0D6C-4053-8304-579EE489E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323" y="377687"/>
            <a:ext cx="9543290" cy="2935355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тренажёры </a:t>
            </a:r>
            <a:b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«Веб-грамотей» как инструмент подготовки к ОГЭ </a:t>
            </a:r>
            <a:b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русскому языку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C4611C-9256-4AA3-B840-61E498EAC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74434"/>
            <a:ext cx="8915400" cy="2305877"/>
          </a:xfrm>
        </p:spPr>
        <p:txBody>
          <a:bodyPr/>
          <a:lstStyle/>
          <a:p>
            <a:pPr marL="0" indent="0" algn="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Архипова Ирина Юрьевна</a:t>
            </a:r>
          </a:p>
          <a:p>
            <a:pPr marL="0" indent="0" algn="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</a:t>
            </a:r>
          </a:p>
          <a:p>
            <a:pPr marL="0" indent="0" algn="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«Ключевская средняя общеобразовательная школа»</a:t>
            </a:r>
          </a:p>
          <a:p>
            <a:pPr marL="0" indent="0" algn="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Татарский ключ,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Заиграевский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район, Республика Бурятия</a:t>
            </a:r>
          </a:p>
        </p:txBody>
      </p:sp>
    </p:spTree>
    <p:extLst>
      <p:ext uri="{BB962C8B-B14F-4D97-AF65-F5344CB8AC3E}">
        <p14:creationId xmlns:p14="http://schemas.microsoft.com/office/powerpoint/2010/main" val="1049710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183DA16-6115-47CD-BAC0-0DE501CE16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62948"/>
            <a:ext cx="11974028" cy="6732104"/>
          </a:xfrm>
        </p:spPr>
      </p:pic>
    </p:spTree>
    <p:extLst>
      <p:ext uri="{BB962C8B-B14F-4D97-AF65-F5344CB8AC3E}">
        <p14:creationId xmlns:p14="http://schemas.microsoft.com/office/powerpoint/2010/main" val="672237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3B3B0FB-FB20-429F-896E-1821249D01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2" y="46382"/>
            <a:ext cx="12032956" cy="6765235"/>
          </a:xfrm>
        </p:spPr>
      </p:pic>
    </p:spTree>
    <p:extLst>
      <p:ext uri="{BB962C8B-B14F-4D97-AF65-F5344CB8AC3E}">
        <p14:creationId xmlns:p14="http://schemas.microsoft.com/office/powerpoint/2010/main" val="1970428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3AC2267-587D-420D-A55C-EE105B6111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" y="56321"/>
            <a:ext cx="11997600" cy="6745357"/>
          </a:xfrm>
        </p:spPr>
      </p:pic>
    </p:spTree>
    <p:extLst>
      <p:ext uri="{BB962C8B-B14F-4D97-AF65-F5344CB8AC3E}">
        <p14:creationId xmlns:p14="http://schemas.microsoft.com/office/powerpoint/2010/main" val="3468424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0CA25CD-89AA-4942-A7EB-3433238424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69" y="115956"/>
            <a:ext cx="11785461" cy="6626087"/>
          </a:xfrm>
        </p:spPr>
      </p:pic>
    </p:spTree>
    <p:extLst>
      <p:ext uri="{BB962C8B-B14F-4D97-AF65-F5344CB8AC3E}">
        <p14:creationId xmlns:p14="http://schemas.microsoft.com/office/powerpoint/2010/main" val="756438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0E6F6463-B824-4211-9E25-18919A3146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42" y="90528"/>
            <a:ext cx="11875915" cy="6676943"/>
          </a:xfrm>
        </p:spPr>
      </p:pic>
    </p:spTree>
    <p:extLst>
      <p:ext uri="{BB962C8B-B14F-4D97-AF65-F5344CB8AC3E}">
        <p14:creationId xmlns:p14="http://schemas.microsoft.com/office/powerpoint/2010/main" val="3549837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36BA38-3DB9-4C96-8EC0-EDBBF44B87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38C9296-4D9F-4FBF-8D01-D9FE9C8BE0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FD93C2-4A58-4046-8024-F3359CCF5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63" y="161381"/>
            <a:ext cx="11734132" cy="659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21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36BA38-3DB9-4C96-8EC0-EDBBF44B87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38C9296-4D9F-4FBF-8D01-D9FE9C8BE0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FD93C2-4A58-4046-8024-F3359CCF5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82" y="143858"/>
            <a:ext cx="11184835" cy="628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612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93DC7B7-9A40-4299-A265-D930DC1B20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25" y="143537"/>
            <a:ext cx="11687349" cy="6570926"/>
          </a:xfrm>
        </p:spPr>
      </p:pic>
    </p:spTree>
    <p:extLst>
      <p:ext uri="{BB962C8B-B14F-4D97-AF65-F5344CB8AC3E}">
        <p14:creationId xmlns:p14="http://schemas.microsoft.com/office/powerpoint/2010/main" val="1731169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379A869-750E-4277-AB28-C654F71DF5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3" y="106016"/>
            <a:ext cx="12009386" cy="6751984"/>
          </a:xfrm>
        </p:spPr>
      </p:pic>
    </p:spTree>
    <p:extLst>
      <p:ext uri="{BB962C8B-B14F-4D97-AF65-F5344CB8AC3E}">
        <p14:creationId xmlns:p14="http://schemas.microsoft.com/office/powerpoint/2010/main" val="1435290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1143FCF-6318-4AEB-B9BF-9B1C33B5DE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86" y="83631"/>
            <a:ext cx="11820940" cy="6646034"/>
          </a:xfrm>
        </p:spPr>
      </p:pic>
    </p:spTree>
    <p:extLst>
      <p:ext uri="{BB962C8B-B14F-4D97-AF65-F5344CB8AC3E}">
        <p14:creationId xmlns:p14="http://schemas.microsoft.com/office/powerpoint/2010/main" val="1223008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8C5C4E63-4D1A-4B89-A809-019B9420C2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7" y="106017"/>
            <a:ext cx="12009386" cy="6751983"/>
          </a:xfrm>
        </p:spPr>
      </p:pic>
    </p:spTree>
    <p:extLst>
      <p:ext uri="{BB962C8B-B14F-4D97-AF65-F5344CB8AC3E}">
        <p14:creationId xmlns:p14="http://schemas.microsoft.com/office/powerpoint/2010/main" val="277821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3AA98608-E04F-4805-87B1-6225CF1B46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90" y="83077"/>
            <a:ext cx="11902420" cy="6691845"/>
          </a:xfrm>
        </p:spPr>
      </p:pic>
    </p:spTree>
    <p:extLst>
      <p:ext uri="{BB962C8B-B14F-4D97-AF65-F5344CB8AC3E}">
        <p14:creationId xmlns:p14="http://schemas.microsoft.com/office/powerpoint/2010/main" val="2586070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AC7BB48-169D-4FFA-B2F9-A2B537752E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0" y="37549"/>
            <a:ext cx="12064380" cy="6782902"/>
          </a:xfrm>
        </p:spPr>
      </p:pic>
    </p:spTree>
    <p:extLst>
      <p:ext uri="{BB962C8B-B14F-4D97-AF65-F5344CB8AC3E}">
        <p14:creationId xmlns:p14="http://schemas.microsoft.com/office/powerpoint/2010/main" val="2392524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08CBCDDD-ED3B-48FE-A2C0-8E1E522BCF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6" y="68176"/>
            <a:ext cx="11955428" cy="6721647"/>
          </a:xfrm>
        </p:spPr>
      </p:pic>
    </p:spTree>
    <p:extLst>
      <p:ext uri="{BB962C8B-B14F-4D97-AF65-F5344CB8AC3E}">
        <p14:creationId xmlns:p14="http://schemas.microsoft.com/office/powerpoint/2010/main" val="155453672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62</TotalTime>
  <Words>40</Words>
  <Application>Microsoft Office PowerPoint</Application>
  <PresentationFormat>Широкоэкранный</PresentationFormat>
  <Paragraphs>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Times New Roman</vt:lpstr>
      <vt:lpstr>Wingdings 3</vt:lpstr>
      <vt:lpstr>Легкий дым</vt:lpstr>
      <vt:lpstr>Интерактивные тренажёры  «Веб-грамотей» как инструмент подготовки к ОГЭ  по русскому языку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Архипова Ирина</dc:creator>
  <cp:lastModifiedBy>Архипова Ирина</cp:lastModifiedBy>
  <cp:revision>5</cp:revision>
  <dcterms:created xsi:type="dcterms:W3CDTF">2020-04-27T07:59:29Z</dcterms:created>
  <dcterms:modified xsi:type="dcterms:W3CDTF">2020-04-27T09:01:36Z</dcterms:modified>
</cp:coreProperties>
</file>