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  <p:sldId id="269" r:id="rId10"/>
    <p:sldId id="266" r:id="rId11"/>
    <p:sldId id="264" r:id="rId12"/>
    <p:sldId id="268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48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Домовая роспись - искусство </a:t>
            </a:r>
            <a:r>
              <a:rPr lang="ru-RU" sz="3200" b="1" dirty="0" smtClean="0">
                <a:solidFill>
                  <a:srgbClr val="FF0000"/>
                </a:solidFill>
              </a:rPr>
              <a:t>старины глубокой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9" name="Picture 2" descr="C:\Users\Подснежник\Desktop\бсв\культура семейских\98352697_98269712_sza09031.jpg"/>
          <p:cNvPicPr>
            <a:picLocks noGrp="1" noChangeAspect="1" noChangeArrowheads="1"/>
          </p:cNvPicPr>
          <p:nvPr>
            <p:ph idx="4294967295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611560" y="1772816"/>
            <a:ext cx="7993062" cy="4376737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5" name="Текст 4"/>
          <p:cNvSpPr>
            <a:spLocks noGrp="1"/>
          </p:cNvSpPr>
          <p:nvPr>
            <p:ph type="body" sz="half" idx="4294967295"/>
          </p:nvPr>
        </p:nvSpPr>
        <p:spPr>
          <a:xfrm>
            <a:off x="0" y="1435100"/>
            <a:ext cx="3214688" cy="46910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8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Особенности Домовой росписи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http://s9.drugiegoroda.ru/5/518/51759-IMG_46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59633" y="1609724"/>
            <a:ext cx="6624736" cy="46995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96144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Проверь себя:</a:t>
            </a:r>
            <a:br>
              <a:rPr lang="ru-RU" sz="3600" b="1" dirty="0" smtClean="0">
                <a:solidFill>
                  <a:srgbClr val="FF0000"/>
                </a:solidFill>
              </a:rPr>
            </a:br>
            <a:r>
              <a:rPr lang="ru-RU" sz="2700" dirty="0" smtClean="0">
                <a:solidFill>
                  <a:srgbClr val="FF0000"/>
                </a:solidFill>
              </a:rPr>
              <a:t>Определите какие узоров  относятся к Домовой росписи?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Рисунок 4" descr="http://s9.drugiegoroda.ru/5/518/51759-IMG_465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1840" y="3140968"/>
            <a:ext cx="2664296" cy="34563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56176" y="1844824"/>
            <a:ext cx="2537181" cy="3528392"/>
          </a:xfrm>
          <a:prstGeom prst="rect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effectLst/>
        </p:spPr>
      </p:pic>
      <p:pic>
        <p:nvPicPr>
          <p:cNvPr id="7" name="Picture 4" descr="аним гжель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1" y="1890808"/>
            <a:ext cx="2520280" cy="38431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0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476673"/>
            <a:ext cx="7772400" cy="1656183"/>
          </a:xfrm>
        </p:spPr>
        <p:txBody>
          <a:bodyPr>
            <a:noAutofit/>
          </a:bodyPr>
          <a:lstStyle/>
          <a:p>
            <a:r>
              <a:rPr lang="ru-RU" sz="9600" b="1" dirty="0" smtClean="0">
                <a:solidFill>
                  <a:srgbClr val="FF0000"/>
                </a:solidFill>
              </a:rPr>
              <a:t>Молодцы!</a:t>
            </a:r>
            <a:endParaRPr lang="ru-RU" sz="96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11560" y="2420888"/>
            <a:ext cx="7920880" cy="1752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5400" b="1" dirty="0" smtClean="0">
                <a:solidFill>
                  <a:srgbClr val="00B0F0"/>
                </a:solidFill>
              </a:rPr>
              <a:t>Спасибо за </a:t>
            </a:r>
            <a:r>
              <a:rPr lang="ru-RU" sz="5400" b="1" dirty="0" smtClean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внимание</a:t>
            </a:r>
            <a:r>
              <a:rPr lang="ru-RU" sz="5400" b="1" dirty="0" smtClean="0">
                <a:solidFill>
                  <a:srgbClr val="00B0F0"/>
                </a:solidFill>
              </a:rPr>
              <a:t>!</a:t>
            </a:r>
            <a:endParaRPr lang="ru-RU" sz="5400" b="1" dirty="0">
              <a:solidFill>
                <a:srgbClr val="00B0F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22114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История возникновения Домовой росписи в Забайкалье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1027" name="Picture 3" descr="C:\Users\Подснежник\Desktop\бсв\культура семейских\33123-dizajndep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591747"/>
            <a:ext cx="8064896" cy="4861589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</a:rPr>
              <a:t>Кто рисовал узоры Домовой росписи ?</a:t>
            </a:r>
            <a:br>
              <a:rPr lang="ru-RU" sz="3200" b="1" dirty="0" smtClean="0">
                <a:solidFill>
                  <a:srgbClr val="FF0000"/>
                </a:solidFill>
              </a:rPr>
            </a:br>
            <a:r>
              <a:rPr lang="ru-RU" sz="3200" b="1" dirty="0" smtClean="0">
                <a:solidFill>
                  <a:srgbClr val="FF0000"/>
                </a:solidFill>
              </a:rPr>
              <a:t>Чем рисовали Домовую роспись?</a:t>
            </a:r>
            <a:endParaRPr lang="ru-RU" sz="3200" b="1" dirty="0">
              <a:solidFill>
                <a:srgbClr val="FF0000"/>
              </a:solidFill>
            </a:endParaRPr>
          </a:p>
        </p:txBody>
      </p:sp>
      <p:pic>
        <p:nvPicPr>
          <p:cNvPr id="2050" name="Picture 2" descr="C:\Users\Подснежник\Desktop\бсв\культура семейских\73034163_Vdome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6056" y="1556792"/>
            <a:ext cx="3238500" cy="4824536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51" name="Picture 3" descr="C:\Users\Подснежник\Desktop\бсв\культура семейских\dscn22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628799"/>
            <a:ext cx="3438382" cy="4752529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Первые узоры Домовой росписи  были геометрическими</a:t>
            </a:r>
            <a:endParaRPr lang="ru-RU" sz="2800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Подснежник\Downloads\2_Роспись стены в сенях. Дом Т.И. Лаптевой, село Десятниково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72816"/>
            <a:ext cx="4104456" cy="4320480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C:\Users\Подснежник\Downloads\6_Роспись двери и стены в с.Десятниково. Мастер В.А. Соколов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64088" y="1844824"/>
            <a:ext cx="3096344" cy="4248472"/>
          </a:xfrm>
          <a:prstGeom prst="rect">
            <a:avLst/>
          </a:prstGeom>
          <a:ln w="228600" cap="sq" cmpd="thickThin">
            <a:solidFill>
              <a:srgbClr val="00B05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Домовая роспись «</a:t>
            </a:r>
            <a:r>
              <a:rPr lang="ru-RU" b="1" dirty="0" err="1" smtClean="0">
                <a:solidFill>
                  <a:srgbClr val="FF0000"/>
                </a:solidFill>
              </a:rPr>
              <a:t>опечья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074" name="Picture 2" descr="C:\Users\Подснежник\Desktop\бсв\культура семейских\21_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2060848"/>
            <a:ext cx="3667286" cy="3874541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" name="Рисунок 3" descr="C:\Users\Подснежник\Downloads\Sem0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2060848"/>
            <a:ext cx="3096344" cy="3851241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Домовая роспись в интерьере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4098" name="Picture 2" descr="C:\Users\Подснежник\Desktop\бсв\культура семейских\5b2819b026b41e49ae2f2e69aea2eb9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556792"/>
            <a:ext cx="3600400" cy="4680520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4099" name="Picture 3" descr="C:\Users\Подснежник\Desktop\бсв\культура семейских\es248323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8743" y="1556792"/>
            <a:ext cx="3475665" cy="4608512"/>
          </a:xfrm>
          <a:prstGeom prst="rect">
            <a:avLst/>
          </a:prstGeom>
          <a:ln w="228600" cap="sq" cmpd="thickThin">
            <a:solidFill>
              <a:schemeClr val="accent6">
                <a:lumMod val="75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8640960" cy="11430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Домовая роспись на предметах быта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3" name="Рисунок 2" descr="C:\Users\Подснежник\Downloads\2_Женская роспись на прялках. Село Куйтун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383868" y="1664804"/>
            <a:ext cx="2376264" cy="24482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 descr="Картинки по запросу картинки домовая роспись семейских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72200" y="1628801"/>
            <a:ext cx="2434307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idp.sdep.ru/images/800x800/izobrazhenie_87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1560" y="1628800"/>
            <a:ext cx="2016224" cy="23042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Картинки по запросу туески семейские фото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509120"/>
            <a:ext cx="4968551" cy="21231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 descr="http://s8.drugiegoroda.ru/5/517/51748-IMG_6867.JPG"/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1560" y="4509120"/>
            <a:ext cx="3114229" cy="208823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Домовая роспись в украшении усадьбы</a:t>
            </a:r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122" name="Picture 2" descr="C:\Users\Подснежник\Desktop\бсв\культура семейских\U67dfpoo3I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4005064"/>
            <a:ext cx="2495501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chemeClr val="accent6">
                <a:lumMod val="75000"/>
              </a:schemeClr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5123" name="Picture 3" descr="C:\Users\Подснежник\Desktop\бсв\культура семейских\img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7" y="1556792"/>
            <a:ext cx="3816424" cy="272843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5124" name="Picture 4" descr="C:\Users\Подснежник\Desktop\бсв\культура семейских\114601236_image0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15616" y="4149080"/>
            <a:ext cx="3888432" cy="270892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5125" name="Picture 5" descr="C:\Users\Подснежник\Desktop\бсв\культура семейских\b3478bfd41179c03605f0ea45e8a6c1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60032" y="1556792"/>
            <a:ext cx="3240360" cy="215889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Особенности 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Домовой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 росписи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ln>
            <a:solidFill>
              <a:srgbClr val="FF0000"/>
            </a:solidFill>
          </a:ln>
        </p:spPr>
        <p:txBody>
          <a:bodyPr>
            <a:normAutofit lnSpcReduction="10000"/>
          </a:bodyPr>
          <a:lstStyle/>
          <a:p>
            <a:pPr algn="ctr"/>
            <a:r>
              <a:rPr lang="ru-RU" dirty="0" smtClean="0"/>
              <a:t>«</a:t>
            </a:r>
            <a:r>
              <a:rPr lang="ru-RU" sz="1800" b="1" dirty="0" err="1" smtClean="0">
                <a:latin typeface="Times New Roman" pitchFamily="18" charset="0"/>
                <a:cs typeface="Times New Roman" pitchFamily="18" charset="0"/>
              </a:rPr>
              <a:t>Квачик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» вместо кисточки,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Краски из растений.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Много ярких красок 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росписи осенней.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Листья разноцветные,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Очень уж приметные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растут на веточках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От тёмного к светлому.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Ах, какие листья,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Спелых ягод кисти: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Голубика и черника, 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и лесная земляника,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С ними словно радуг цвет,</a:t>
            </a:r>
          </a:p>
          <a:p>
            <a:pPr algn="ctr"/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Разных цветиков букет.</a:t>
            </a:r>
          </a:p>
          <a:p>
            <a:pPr algn="ctr"/>
            <a:endParaRPr lang="ru-RU" sz="1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дснежник\Desktop\бсв\НАРОДНО - ПРИКЛАДНОЕ ИСКУССТВО 1\Дидактический демоннстрационный материал ДОМОВАЯ РОСПИСЬ\20160610_1339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404664"/>
            <a:ext cx="4906888" cy="6120680"/>
          </a:xfrm>
          <a:prstGeom prst="rect">
            <a:avLst/>
          </a:prstGeom>
          <a:ln w="228600" cap="sq" cmpd="thickThin">
            <a:solidFill>
              <a:srgbClr val="FF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1136</TotalTime>
  <Words>116</Words>
  <Application>Microsoft Office PowerPoint</Application>
  <PresentationFormat>Экран (4:3)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Домовая роспись - искусство старины глубокой</vt:lpstr>
      <vt:lpstr>История возникновения Домовой росписи в Забайкалье</vt:lpstr>
      <vt:lpstr>Кто рисовал узоры Домовой росписи ? Чем рисовали Домовую роспись?</vt:lpstr>
      <vt:lpstr>Первые узоры Домовой росписи  были геометрическими</vt:lpstr>
      <vt:lpstr>Домовая роспись «опечья»</vt:lpstr>
      <vt:lpstr>Домовая роспись в интерьере</vt:lpstr>
      <vt:lpstr>Домовая роспись на предметах быта</vt:lpstr>
      <vt:lpstr>Домовая роспись в украшении усадьбы</vt:lpstr>
      <vt:lpstr>Особенности  Домовой  росписи</vt:lpstr>
      <vt:lpstr>Особенности Домовой росписи</vt:lpstr>
      <vt:lpstr>Проверь себя: Определите какие узоров  относятся к Домовой росписи? </vt:lpstr>
      <vt:lpstr>Молодцы!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Искусство старины глубокой</dc:title>
  <dc:creator>Подснежник</dc:creator>
  <cp:lastModifiedBy>Подснежник</cp:lastModifiedBy>
  <cp:revision>4</cp:revision>
  <dcterms:created xsi:type="dcterms:W3CDTF">2017-02-27T09:25:28Z</dcterms:created>
  <dcterms:modified xsi:type="dcterms:W3CDTF">2017-03-21T02:00:53Z</dcterms:modified>
</cp:coreProperties>
</file>